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oboto"/>
      <p:bold r:id="rId19"/>
      <p:boldItalic r:id="rId20"/>
    </p:embeddedFont>
    <p:embeddedFont>
      <p:font typeface="Lato"/>
      <p:regular r:id="rId21"/>
      <p:bold r:id="rId22"/>
      <p:italic r:id="rId23"/>
      <p:boldItalic r:id="rId24"/>
    </p:embeddedFont>
    <p:embeddedFont>
      <p:font typeface="Lato Light"/>
      <p:regular r:id="rId25"/>
      <p:bold r:id="rId26"/>
      <p:italic r:id="rId27"/>
      <p:boldItalic r:id="rId28"/>
    </p:embeddedFont>
    <p:embeddedFont>
      <p:font typeface="Lato Black"/>
      <p:bold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88E1111-26B2-47FB-BCB3-A8FA87EDACA4}">
  <a:tblStyle styleId="{688E1111-26B2-47FB-BCB3-A8FA87EDACA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LatoLight-bold.fntdata"/><Relationship Id="rId25" Type="http://schemas.openxmlformats.org/officeDocument/2006/relationships/font" Target="fonts/LatoLight-regular.fntdata"/><Relationship Id="rId28" Type="http://schemas.openxmlformats.org/officeDocument/2006/relationships/font" Target="fonts/LatoLight-boldItalic.fntdata"/><Relationship Id="rId27" Type="http://schemas.openxmlformats.org/officeDocument/2006/relationships/font" Target="fonts/LatoLight-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LatoBlack-bold.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LatoBlack-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oboto-bold.fntdata"/><Relationship Id="rId18" Type="http://schemas.openxmlformats.org/officeDocument/2006/relationships/slide" Target="slides/slide12.xml"/></Relationships>
</file>

<file path=ppt/media/image1.png>
</file>

<file path=ppt/media/image10.jpg>
</file>

<file path=ppt/media/image11.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50b335a7d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50b335a7d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solutions can </a:t>
            </a:r>
            <a:r>
              <a:rPr lang="en"/>
              <a:t>benefit</a:t>
            </a:r>
            <a:r>
              <a:rPr lang="en"/>
              <a:t> students </a:t>
            </a:r>
            <a:r>
              <a:rPr lang="en"/>
              <a:t>professor</a:t>
            </a:r>
            <a:r>
              <a:rPr lang="en"/>
              <a:t> CEOs and anyone who has to fit tons of tasks into limited time. It can also improve efficiency at hospitals, </a:t>
            </a:r>
            <a:r>
              <a:rPr lang="en"/>
              <a:t>restaurants</a:t>
            </a:r>
            <a:r>
              <a:rPr lang="en"/>
              <a:t> and other business settings. For instance, doctors can use our model to arrange more appointments, </a:t>
            </a:r>
            <a:r>
              <a:rPr lang="en"/>
              <a:t>restaurants</a:t>
            </a:r>
            <a:r>
              <a:rPr lang="en"/>
              <a:t> can take more reservations and  reduce the waiting time for customers, professionals can set a better meeting times for staffs. And, our solution will move beyond when it’s integrated with other new technology.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29f0de0613_0_206: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0" name="Google Shape;170;g29f0de0613_0_20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2400" u="none" cap="none" strike="noStrike">
              <a:solidFill>
                <a:schemeClr val="dk1"/>
              </a:solidFill>
              <a:latin typeface="Calibri"/>
              <a:ea typeface="Calibri"/>
              <a:cs typeface="Calibri"/>
              <a:sym typeface="Calibri"/>
            </a:endParaRPr>
          </a:p>
        </p:txBody>
      </p:sp>
      <p:sp>
        <p:nvSpPr>
          <p:cNvPr id="171" name="Google Shape;171;g29f0de0613_0_20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50b335a7d5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50b335a7d5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Many coaches suggest to use time fragments, but that’s easier said than done. For instance, I had 30 minutes break between classes and I just sat there thinking umm which assignment should I do now. Guess what, by the time I analysed all the pros and cons, time is gone! With this time manager, I can just be a no brainer and spend my energy and time on the most important things and get things done even ahead of time </a:t>
            </a:r>
            <a:endParaRPr sz="14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2896e542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896e542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Name, major, year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g51b82dcd0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51b82dcd0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think Zoe should be here today…</a:t>
            </a:r>
            <a:endParaRPr/>
          </a:p>
          <a:p>
            <a:pPr indent="0" lvl="0" marL="0" rtl="0" algn="l">
              <a:spcBef>
                <a:spcPts val="0"/>
              </a:spcBef>
              <a:spcAft>
                <a:spcPts val="0"/>
              </a:spcAft>
              <a:buNone/>
            </a:pPr>
            <a:r>
              <a:rPr lang="en"/>
              <a:t>She is a Senior, taking 22 credit hours, doing part-time research, and she has 2 tests next week</a:t>
            </a:r>
            <a:endParaRPr/>
          </a:p>
          <a:p>
            <a:pPr indent="0" lvl="0" marL="0" rtl="0" algn="l">
              <a:spcBef>
                <a:spcPts val="0"/>
              </a:spcBef>
              <a:spcAft>
                <a:spcPts val="0"/>
              </a:spcAft>
              <a:buNone/>
            </a:pPr>
            <a:r>
              <a:rPr lang="en"/>
              <a:t>That’s her calendar, and that’s the list of things she needs to add to her calendar… plus eating and exercising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she does is she would sit at DH Hill Library, thinking whether she should do the most difficult hw first, or the one she feels most comfortable with first, or the one she liked most depending on her mood that morning. Most of the times, this is not an analytical process, and would take from 2 to 10 min of the day, and even longer if she procrastinates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51b82dcd04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51b82dcd04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have any of the following thoughts ever came to you,</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already sounds terrible…. </a:t>
            </a:r>
            <a:endParaRPr/>
          </a:p>
          <a:p>
            <a:pPr indent="0" lvl="0" marL="0" rtl="0" algn="l">
              <a:spcBef>
                <a:spcPts val="0"/>
              </a:spcBef>
              <a:spcAft>
                <a:spcPts val="0"/>
              </a:spcAft>
              <a:buNone/>
            </a:pPr>
            <a:r>
              <a:rPr lang="en"/>
              <a:t>And you know what make it worse?? We still procrastinate… until the last minute…</a:t>
            </a:r>
            <a:r>
              <a:rPr lang="en"/>
              <a:t>. Especially when you have a endless to do list….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50b335a7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50b335a7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Okay, let’s put aside our problems for a minute. There are so many successful people around us! This is an era where everyone seems so </a:t>
            </a:r>
            <a:r>
              <a:rPr lang="en"/>
              <a:t>successful</a:t>
            </a:r>
            <a:r>
              <a:rPr lang="en"/>
              <a:t> in every aspect at least on social media right? How can they manage to do so many things! Have you noticed that </a:t>
            </a:r>
            <a:r>
              <a:rPr lang="en">
                <a:solidFill>
                  <a:schemeClr val="dk1"/>
                </a:solidFill>
              </a:rPr>
              <a:t>It can take an army to build your success. </a:t>
            </a:r>
            <a:r>
              <a:rPr lang="en"/>
              <a:t>A personal assistant is their secret weapon to efficiency, time management and productivity. Okay, I want one too. You could hire a personal assistant to help you and pay $200 at the end of the day. Or, you can use our time manager to automatically link your to do list with your schedule to </a:t>
            </a:r>
            <a:r>
              <a:rPr lang="en"/>
              <a:t>optimize</a:t>
            </a:r>
            <a:r>
              <a:rPr lang="en"/>
              <a:t> your calendar.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29f4b5a2fb_0_4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t>Here, we propose </a:t>
            </a:r>
            <a:r>
              <a:rPr lang="en"/>
              <a:t>a solution that combines other productivity tools in the market with Machine Learning and Artificial Intelligence to provide customized, automated, and </a:t>
            </a:r>
            <a:r>
              <a:rPr lang="en"/>
              <a:t>convenient</a:t>
            </a:r>
            <a:r>
              <a:rPr lang="en"/>
              <a:t> way to boost your productivity. This virtual personal assistant helps you to learn how you work better, when you work more efficiently, and what to do to make the most out of your day.</a:t>
            </a:r>
            <a:endParaRPr/>
          </a:p>
        </p:txBody>
      </p:sp>
      <p:sp>
        <p:nvSpPr>
          <p:cNvPr id="94" name="Google Shape;94;g29f4b5a2fb_0_41: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29f4b5a2fb_0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Our solution is your calendar, your to do list and your time management coach. You simply import your calendar, and you can make it as personal as you want. You can set up your working hours, your bedtime and y</a:t>
            </a:r>
            <a:r>
              <a:rPr lang="en"/>
              <a:t>ou can layout the entire lifestyle you have or you want to have. And then, you can add your tasks, assignments, appointments and so on into the virtual to do list. Again, the to do list is just for you. You can add details to the tasks such as deadline, priority, difficulty level, your experience level and your interest levels. And then, that’s where magic happens. Our prediction model will analyse your tasks, your schedule and your expectations to predict how long your new tasks will take to give you an idea about what’s coming. From there, your virtual personal assistant will examine your calendar to give you the best suggestions about what to in your free time blocks. As a user, you are the boss of the virtual assistant. You can check off tasks from the to-do list which in return gives you positive reinforcement. And, the automated time manager is constantly collecting data from you to improve the predictions and suggestions. In this closed-loop feedback model, the more you use it the better service you get. Eventually you will be an expert in time management. </a:t>
            </a:r>
            <a:endParaRPr/>
          </a:p>
        </p:txBody>
      </p:sp>
      <p:sp>
        <p:nvSpPr>
          <p:cNvPr id="115" name="Google Shape;115;g29f4b5a2fb_0_0: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50b335a7d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50b335a7d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2"/>
                </a:solidFill>
              </a:rPr>
              <a:t>Our program framework is divided into three main components:</a:t>
            </a:r>
            <a:endParaRPr>
              <a:solidFill>
                <a:schemeClr val="dk2"/>
              </a:solidFill>
            </a:endParaRPr>
          </a:p>
          <a:p>
            <a:pPr indent="0" lvl="0" marL="0" rtl="0" algn="l">
              <a:lnSpc>
                <a:spcPct val="100000"/>
              </a:lnSpc>
              <a:spcBef>
                <a:spcPts val="1600"/>
              </a:spcBef>
              <a:spcAft>
                <a:spcPts val="0"/>
              </a:spcAft>
              <a:buClr>
                <a:schemeClr val="dk1"/>
              </a:buClr>
              <a:buSzPts val="1100"/>
              <a:buFont typeface="Arial"/>
              <a:buNone/>
            </a:pPr>
            <a:r>
              <a:rPr lang="en">
                <a:solidFill>
                  <a:schemeClr val="dk2"/>
                </a:solidFill>
              </a:rPr>
              <a:t>First, the program scans over your uploaded schedule and identifies the free time slots, from 5 min blocks to 5 hour blocks. It also asks you for your preferred working range which will be prioritized in the scheduling process</a:t>
            </a:r>
            <a:endParaRPr>
              <a:solidFill>
                <a:schemeClr val="dk2"/>
              </a:solidFill>
            </a:endParaRPr>
          </a:p>
          <a:p>
            <a:pPr indent="0" lvl="0" marL="0" rtl="0" algn="l">
              <a:lnSpc>
                <a:spcPct val="100000"/>
              </a:lnSpc>
              <a:spcBef>
                <a:spcPts val="1600"/>
              </a:spcBef>
              <a:spcAft>
                <a:spcPts val="0"/>
              </a:spcAft>
              <a:buClr>
                <a:schemeClr val="dk1"/>
              </a:buClr>
              <a:buSzPts val="1100"/>
              <a:buFont typeface="Arial"/>
              <a:buNone/>
            </a:pPr>
            <a:r>
              <a:rPr lang="en">
                <a:solidFill>
                  <a:schemeClr val="dk2"/>
                </a:solidFill>
              </a:rPr>
              <a:t>Second, we built a prediction model that analyzes your historical data of tasks, and predicts how long it would take you to do a task. For this demo, we used a linear regression model based off 200 rows of Zoe’s data, which considers priority, task category, experience, difficulty and interest levels. But for a real project scope, we can </a:t>
            </a:r>
            <a:r>
              <a:rPr lang="en">
                <a:solidFill>
                  <a:schemeClr val="dk2"/>
                </a:solidFill>
              </a:rPr>
              <a:t>incorporate</a:t>
            </a:r>
            <a:r>
              <a:rPr lang="en">
                <a:solidFill>
                  <a:schemeClr val="dk2"/>
                </a:solidFill>
              </a:rPr>
              <a:t> lots of predictors including physical conditions, time of the day, weather, mood, pressure level, etc., and use machine learning </a:t>
            </a:r>
            <a:r>
              <a:rPr lang="en">
                <a:solidFill>
                  <a:schemeClr val="dk2"/>
                </a:solidFill>
              </a:rPr>
              <a:t>algorithms</a:t>
            </a:r>
            <a:r>
              <a:rPr lang="en">
                <a:solidFill>
                  <a:schemeClr val="dk2"/>
                </a:solidFill>
              </a:rPr>
              <a:t> to analyze all these little pieces of data that speak to our efficiency levels to predict how will we perform a task, and recommend which time of the day will we do it best</a:t>
            </a:r>
            <a:endParaRPr>
              <a:solidFill>
                <a:schemeClr val="dk2"/>
              </a:solidFill>
            </a:endParaRPr>
          </a:p>
          <a:p>
            <a:pPr indent="0" lvl="0" marL="0" rtl="0" algn="l">
              <a:lnSpc>
                <a:spcPct val="100000"/>
              </a:lnSpc>
              <a:spcBef>
                <a:spcPts val="1600"/>
              </a:spcBef>
              <a:spcAft>
                <a:spcPts val="0"/>
              </a:spcAft>
              <a:buClr>
                <a:schemeClr val="dk1"/>
              </a:buClr>
              <a:buSzPts val="1100"/>
              <a:buFont typeface="Arial"/>
              <a:buNone/>
            </a:pPr>
            <a:r>
              <a:rPr lang="en">
                <a:solidFill>
                  <a:schemeClr val="dk2"/>
                </a:solidFill>
              </a:rPr>
              <a:t>One data is processed, your virtual personal assistant would automatically propose schedules for you.</a:t>
            </a:r>
            <a:endParaRPr>
              <a:solidFill>
                <a:schemeClr val="dk2"/>
              </a:solidFill>
            </a:endParaRPr>
          </a:p>
          <a:p>
            <a:pPr indent="0" lvl="0" marL="0" rtl="0" algn="l">
              <a:lnSpc>
                <a:spcPct val="100000"/>
              </a:lnSpc>
              <a:spcBef>
                <a:spcPts val="1600"/>
              </a:spcBef>
              <a:spcAft>
                <a:spcPts val="0"/>
              </a:spcAft>
              <a:buClr>
                <a:schemeClr val="dk1"/>
              </a:buClr>
              <a:buSzPts val="1100"/>
              <a:buFont typeface="Arial"/>
              <a:buNone/>
            </a:pPr>
            <a:r>
              <a:rPr lang="en">
                <a:solidFill>
                  <a:schemeClr val="dk2"/>
                </a:solidFill>
              </a:rPr>
              <a:t>Realtime --</a:t>
            </a:r>
            <a:r>
              <a:rPr lang="en">
                <a:solidFill>
                  <a:schemeClr val="dk2"/>
                </a:solidFill>
              </a:rPr>
              <a:t> self-corrects and updates schedule based on your performance and feedback</a:t>
            </a:r>
            <a:endParaRPr>
              <a:solidFill>
                <a:schemeClr val="dk2"/>
              </a:solidFill>
            </a:endParaRPr>
          </a:p>
          <a:p>
            <a:pPr indent="0" lvl="0" marL="0" rtl="0" algn="l">
              <a:lnSpc>
                <a:spcPct val="100000"/>
              </a:lnSpc>
              <a:spcBef>
                <a:spcPts val="16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51b82dcd04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51b82dcd04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General Slide">
  <p:cSld name="General Slide">
    <p:spTree>
      <p:nvGrpSpPr>
        <p:cNvPr id="53" name="Shape 5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7"/>
            <a:ext cx="7886700" cy="994200"/>
          </a:xfrm>
          <a:prstGeom prst="rect">
            <a:avLst/>
          </a:prstGeom>
          <a:noFill/>
          <a:ln>
            <a:noFill/>
          </a:ln>
        </p:spPr>
        <p:txBody>
          <a:bodyPr anchorCtr="0" anchor="ctr" bIns="34300" lIns="34300" spcFirstLastPara="1" rIns="34300" wrap="square" tIns="34300"/>
          <a:lstStyle>
            <a:lvl1pPr indent="0" lvl="0" marL="0" marR="0" rtl="0" algn="l">
              <a:lnSpc>
                <a:spcPct val="90000"/>
              </a:lnSpc>
              <a:spcBef>
                <a:spcPts val="0"/>
              </a:spcBef>
              <a:spcAft>
                <a:spcPts val="0"/>
              </a:spcAft>
              <a:buClr>
                <a:schemeClr val="dk1"/>
              </a:buClr>
              <a:buSzPts val="2300"/>
              <a:buFont typeface="Lato Light"/>
              <a:buNone/>
              <a:defRPr b="0" i="0" sz="2300" u="none" cap="none" strike="noStrike">
                <a:solidFill>
                  <a:schemeClr val="dk1"/>
                </a:solidFill>
                <a:latin typeface="Lato Light"/>
                <a:ea typeface="Lato Light"/>
                <a:cs typeface="Lato Light"/>
                <a:sym typeface="Lato Light"/>
              </a:defRPr>
            </a:lvl1pPr>
            <a:lvl2pPr indent="0" lvl="1" rtl="0">
              <a:spcBef>
                <a:spcPts val="0"/>
              </a:spcBef>
              <a:spcAft>
                <a:spcPts val="0"/>
              </a:spcAft>
              <a:buSzPts val="500"/>
              <a:buNone/>
              <a:defRPr sz="700"/>
            </a:lvl2pPr>
            <a:lvl3pPr indent="0" lvl="2" rtl="0">
              <a:spcBef>
                <a:spcPts val="0"/>
              </a:spcBef>
              <a:spcAft>
                <a:spcPts val="0"/>
              </a:spcAft>
              <a:buSzPts val="500"/>
              <a:buNone/>
              <a:defRPr sz="700"/>
            </a:lvl3pPr>
            <a:lvl4pPr indent="0" lvl="3" rtl="0">
              <a:spcBef>
                <a:spcPts val="0"/>
              </a:spcBef>
              <a:spcAft>
                <a:spcPts val="0"/>
              </a:spcAft>
              <a:buSzPts val="500"/>
              <a:buNone/>
              <a:defRPr sz="700"/>
            </a:lvl4pPr>
            <a:lvl5pPr indent="0" lvl="4" rtl="0">
              <a:spcBef>
                <a:spcPts val="0"/>
              </a:spcBef>
              <a:spcAft>
                <a:spcPts val="0"/>
              </a:spcAft>
              <a:buSzPts val="500"/>
              <a:buNone/>
              <a:defRPr sz="700"/>
            </a:lvl5pPr>
            <a:lvl6pPr indent="0" lvl="5" rtl="0">
              <a:spcBef>
                <a:spcPts val="0"/>
              </a:spcBef>
              <a:spcAft>
                <a:spcPts val="0"/>
              </a:spcAft>
              <a:buSzPts val="500"/>
              <a:buNone/>
              <a:defRPr sz="700"/>
            </a:lvl6pPr>
            <a:lvl7pPr indent="0" lvl="6" rtl="0">
              <a:spcBef>
                <a:spcPts val="0"/>
              </a:spcBef>
              <a:spcAft>
                <a:spcPts val="0"/>
              </a:spcAft>
              <a:buSzPts val="500"/>
              <a:buNone/>
              <a:defRPr sz="700"/>
            </a:lvl7pPr>
            <a:lvl8pPr indent="0" lvl="7" rtl="0">
              <a:spcBef>
                <a:spcPts val="0"/>
              </a:spcBef>
              <a:spcAft>
                <a:spcPts val="0"/>
              </a:spcAft>
              <a:buSzPts val="500"/>
              <a:buNone/>
              <a:defRPr sz="700"/>
            </a:lvl8pPr>
            <a:lvl9pPr indent="0" lvl="8" rtl="0">
              <a:spcBef>
                <a:spcPts val="0"/>
              </a:spcBef>
              <a:spcAft>
                <a:spcPts val="0"/>
              </a:spcAft>
              <a:buSzPts val="500"/>
              <a:buNone/>
              <a:defRPr sz="700"/>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34300" lIns="34300" spcFirstLastPara="1" rIns="34300" wrap="square" tIns="34300"/>
          <a:lstStyle>
            <a:lvl1pPr indent="-342900" lvl="0" marL="457200" marR="0" rtl="0" algn="l">
              <a:lnSpc>
                <a:spcPct val="90000"/>
              </a:lnSpc>
              <a:spcBef>
                <a:spcPts val="800"/>
              </a:spcBef>
              <a:spcAft>
                <a:spcPts val="0"/>
              </a:spcAft>
              <a:buClr>
                <a:schemeClr val="dk1"/>
              </a:buClr>
              <a:buSzPts val="1800"/>
              <a:buFont typeface="Arial"/>
              <a:buChar char="•"/>
              <a:defRPr b="0" i="0" sz="1800" u="none" cap="none" strike="noStrike">
                <a:solidFill>
                  <a:schemeClr val="dk1"/>
                </a:solidFill>
                <a:latin typeface="Lato Light"/>
                <a:ea typeface="Lato Light"/>
                <a:cs typeface="Lato Light"/>
                <a:sym typeface="Lato Light"/>
              </a:defRPr>
            </a:lvl1pPr>
            <a:lvl2pPr indent="-323850" lvl="1" marL="914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Lato Light"/>
                <a:ea typeface="Lato Light"/>
                <a:cs typeface="Lato Light"/>
                <a:sym typeface="Lato Light"/>
              </a:defRPr>
            </a:lvl2pPr>
            <a:lvl3pPr indent="-317500" lvl="2" marL="1371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Light"/>
                <a:ea typeface="Lato Light"/>
                <a:cs typeface="Lato Light"/>
                <a:sym typeface="Lato Light"/>
              </a:defRPr>
            </a:lvl3pPr>
            <a:lvl4pPr indent="-304800" lvl="3" marL="18288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Lato Light"/>
                <a:ea typeface="Lato Light"/>
                <a:cs typeface="Lato Light"/>
                <a:sym typeface="Lato Light"/>
              </a:defRPr>
            </a:lvl4pPr>
            <a:lvl5pPr indent="-304800" lvl="4" marL="22860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Lato Light"/>
                <a:ea typeface="Lato Light"/>
                <a:cs typeface="Lato Light"/>
                <a:sym typeface="Lato Light"/>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Light"/>
                <a:ea typeface="Lato Light"/>
                <a:cs typeface="Lato Light"/>
                <a:sym typeface="Lato Light"/>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Light"/>
                <a:ea typeface="Lato Light"/>
                <a:cs typeface="Lato Light"/>
                <a:sym typeface="Lato Light"/>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Light"/>
                <a:ea typeface="Lato Light"/>
                <a:cs typeface="Lato Light"/>
                <a:sym typeface="Lato Light"/>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Light"/>
                <a:ea typeface="Lato Light"/>
                <a:cs typeface="Lato Light"/>
                <a:sym typeface="Lato Light"/>
              </a:defRPr>
            </a:lvl9pPr>
          </a:lstStyle>
          <a:p/>
        </p:txBody>
      </p:sp>
    </p:spTree>
  </p:cSld>
  <p:clrMap accent1="accent1" accent2="accent2" accent3="accent3" accent4="accent4" accent5="accent5" accent6="accent6" bg1="lt1" bg2="dk2" tx1="dk1" tx2="lt2" folHlink="folHlink" hlink="hlink"/>
  <p:sldLayoutIdLst>
    <p:sldLayoutId id="214748365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6.jpg"/><Relationship Id="rId5" Type="http://schemas.openxmlformats.org/officeDocument/2006/relationships/image" Target="../media/image3.png"/><Relationship Id="rId6"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drive.google.com/file/d/1-pUAeMg8C3S8UTjHh4jAzUEf0rNiwQPm/view"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57" name="Shape 57"/>
        <p:cNvGrpSpPr/>
        <p:nvPr/>
      </p:nvGrpSpPr>
      <p:grpSpPr>
        <a:xfrm>
          <a:off x="0" y="0"/>
          <a:ext cx="0" cy="0"/>
          <a:chOff x="0" y="0"/>
          <a:chExt cx="0" cy="0"/>
        </a:xfrm>
      </p:grpSpPr>
      <p:pic>
        <p:nvPicPr>
          <p:cNvPr id="58" name="Google Shape;58;p15"/>
          <p:cNvPicPr preferRelativeResize="0"/>
          <p:nvPr/>
        </p:nvPicPr>
        <p:blipFill rotWithShape="1">
          <a:blip r:embed="rId3">
            <a:alphaModFix/>
          </a:blip>
          <a:srcRect b="0" l="0" r="0" t="0"/>
          <a:stretch/>
        </p:blipFill>
        <p:spPr>
          <a:xfrm>
            <a:off x="2869400" y="281875"/>
            <a:ext cx="3218624" cy="2310200"/>
          </a:xfrm>
          <a:prstGeom prst="rect">
            <a:avLst/>
          </a:prstGeom>
          <a:noFill/>
          <a:ln>
            <a:noFill/>
          </a:ln>
        </p:spPr>
      </p:pic>
      <p:sp>
        <p:nvSpPr>
          <p:cNvPr id="59" name="Google Shape;59;p15"/>
          <p:cNvSpPr txBox="1"/>
          <p:nvPr>
            <p:ph type="ctrTitle"/>
          </p:nvPr>
        </p:nvSpPr>
        <p:spPr>
          <a:xfrm>
            <a:off x="311696" y="162100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400">
              <a:solidFill>
                <a:srgbClr val="222222"/>
              </a:solidFill>
            </a:endParaRPr>
          </a:p>
          <a:p>
            <a:pPr indent="0" lvl="0" marL="0" rtl="0" algn="ctr">
              <a:spcBef>
                <a:spcPts val="0"/>
              </a:spcBef>
              <a:spcAft>
                <a:spcPts val="0"/>
              </a:spcAft>
              <a:buClr>
                <a:schemeClr val="dk1"/>
              </a:buClr>
              <a:buSzPts val="1100"/>
              <a:buFont typeface="Arial"/>
              <a:buNone/>
            </a:pPr>
            <a:r>
              <a:t/>
            </a:r>
            <a:endParaRPr sz="1400">
              <a:solidFill>
                <a:srgbClr val="FFFFFF"/>
              </a:solidFill>
            </a:endParaRPr>
          </a:p>
          <a:p>
            <a:pPr indent="0" lvl="0" marL="0" rtl="0" algn="ctr">
              <a:spcBef>
                <a:spcPts val="0"/>
              </a:spcBef>
              <a:spcAft>
                <a:spcPts val="0"/>
              </a:spcAft>
              <a:buNone/>
            </a:pPr>
            <a:r>
              <a:rPr lang="en" sz="3600">
                <a:solidFill>
                  <a:srgbClr val="FFFFFF"/>
                </a:solidFill>
              </a:rPr>
              <a:t>Time Manager</a:t>
            </a:r>
            <a:endParaRPr sz="3600">
              <a:solidFill>
                <a:srgbClr val="FFFFFF"/>
              </a:solidFill>
            </a:endParaRPr>
          </a:p>
          <a:p>
            <a:pPr indent="0" lvl="0" marL="0" rtl="0" algn="ctr">
              <a:spcBef>
                <a:spcPts val="0"/>
              </a:spcBef>
              <a:spcAft>
                <a:spcPts val="0"/>
              </a:spcAft>
              <a:buClr>
                <a:schemeClr val="dk1"/>
              </a:buClr>
              <a:buSzPts val="1100"/>
              <a:buFont typeface="Arial"/>
              <a:buNone/>
            </a:pPr>
            <a:r>
              <a:rPr lang="en" sz="1800">
                <a:solidFill>
                  <a:srgbClr val="FFFFFF"/>
                </a:solidFill>
              </a:rPr>
              <a:t>Your Virtual Personal Assistant</a:t>
            </a:r>
            <a:endParaRPr sz="1800">
              <a:solidFill>
                <a:srgbClr val="FFFFFF"/>
              </a:solidFill>
            </a:endParaRPr>
          </a:p>
        </p:txBody>
      </p:sp>
      <p:sp>
        <p:nvSpPr>
          <p:cNvPr id="60" name="Google Shape;60;p15"/>
          <p:cNvSpPr txBox="1"/>
          <p:nvPr>
            <p:ph idx="1" type="subTitle"/>
          </p:nvPr>
        </p:nvSpPr>
        <p:spPr>
          <a:xfrm>
            <a:off x="311700" y="387147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rgbClr val="FFFFFF"/>
                </a:solidFill>
              </a:rPr>
              <a:t>Esther Cui, </a:t>
            </a:r>
            <a:r>
              <a:rPr lang="en" sz="1600">
                <a:solidFill>
                  <a:srgbClr val="FFFFFF"/>
                </a:solidFill>
              </a:rPr>
              <a:t>Zoe Liu, Lingchao Mao, </a:t>
            </a:r>
            <a:r>
              <a:rPr lang="en" sz="1600">
                <a:solidFill>
                  <a:srgbClr val="FFFFFF"/>
                </a:solidFill>
              </a:rPr>
              <a:t>Wenting Zheng </a:t>
            </a:r>
            <a:endParaRPr sz="1600">
              <a:solidFill>
                <a:srgbClr val="FFFFFF"/>
              </a:solidFill>
            </a:endParaRPr>
          </a:p>
          <a:p>
            <a:pPr indent="0" lvl="0" marL="0" rtl="0" algn="ctr">
              <a:spcBef>
                <a:spcPts val="0"/>
              </a:spcBef>
              <a:spcAft>
                <a:spcPts val="0"/>
              </a:spcAft>
              <a:buClr>
                <a:schemeClr val="dk1"/>
              </a:buClr>
              <a:buSzPts val="1100"/>
              <a:buFont typeface="Arial"/>
              <a:buNone/>
            </a:pPr>
            <a:r>
              <a:rPr lang="en" sz="1600">
                <a:solidFill>
                  <a:srgbClr val="FFFFFF"/>
                </a:solidFill>
              </a:rPr>
              <a:t>Diamond Hacks | Wi</a:t>
            </a:r>
            <a:r>
              <a:rPr lang="en" sz="1600">
                <a:solidFill>
                  <a:srgbClr val="FFFFFF"/>
                </a:solidFill>
              </a:rPr>
              <a:t>Cs | NC State University </a:t>
            </a:r>
            <a:endParaRPr sz="16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4"/>
          <p:cNvSpPr txBox="1"/>
          <p:nvPr>
            <p:ph type="title"/>
          </p:nvPr>
        </p:nvSpPr>
        <p:spPr>
          <a:xfrm>
            <a:off x="519125" y="434625"/>
            <a:ext cx="8520600" cy="572700"/>
          </a:xfrm>
          <a:prstGeom prst="rect">
            <a:avLst/>
          </a:prstGeom>
        </p:spPr>
        <p:txBody>
          <a:bodyPr anchorCtr="0" anchor="t" bIns="91425" lIns="91425" spcFirstLastPara="1" rIns="91425" wrap="square" tIns="91425">
            <a:noAutofit/>
          </a:bodyPr>
          <a:lstStyle/>
          <a:p>
            <a:pPr indent="0" lvl="0" marL="0" rtl="0" algn="ctr">
              <a:lnSpc>
                <a:spcPct val="102777"/>
              </a:lnSpc>
              <a:spcBef>
                <a:spcPts val="0"/>
              </a:spcBef>
              <a:spcAft>
                <a:spcPts val="0"/>
              </a:spcAft>
              <a:buClr>
                <a:schemeClr val="dk1"/>
              </a:buClr>
              <a:buFont typeface="Arial"/>
              <a:buNone/>
            </a:pPr>
            <a:r>
              <a:rPr b="1" lang="en" sz="2700">
                <a:solidFill>
                  <a:srgbClr val="445469"/>
                </a:solidFill>
                <a:latin typeface="Lato Black"/>
                <a:ea typeface="Lato Black"/>
                <a:cs typeface="Lato Black"/>
                <a:sym typeface="Lato Black"/>
              </a:rPr>
              <a:t>TARGET </a:t>
            </a:r>
            <a:r>
              <a:rPr b="1" lang="en" sz="2700">
                <a:solidFill>
                  <a:srgbClr val="3891DE"/>
                </a:solidFill>
                <a:latin typeface="Lato Black"/>
                <a:ea typeface="Lato Black"/>
                <a:cs typeface="Lato Black"/>
                <a:sym typeface="Lato Black"/>
              </a:rPr>
              <a:t>USERS</a:t>
            </a:r>
            <a:endParaRPr b="1" sz="2700">
              <a:solidFill>
                <a:srgbClr val="3891DE"/>
              </a:solidFill>
              <a:latin typeface="Lato Black"/>
              <a:ea typeface="Lato Black"/>
              <a:cs typeface="Lato Black"/>
              <a:sym typeface="Lato Black"/>
            </a:endParaRPr>
          </a:p>
          <a:p>
            <a:pPr indent="0" lvl="0" marL="0" rtl="0" algn="l">
              <a:spcBef>
                <a:spcPts val="0"/>
              </a:spcBef>
              <a:spcAft>
                <a:spcPts val="0"/>
              </a:spcAft>
              <a:buNone/>
            </a:pPr>
            <a:r>
              <a:t/>
            </a:r>
            <a:endParaRPr/>
          </a:p>
        </p:txBody>
      </p:sp>
      <p:pic>
        <p:nvPicPr>
          <p:cNvPr id="167" name="Google Shape;167;p24"/>
          <p:cNvPicPr preferRelativeResize="0"/>
          <p:nvPr/>
        </p:nvPicPr>
        <p:blipFill>
          <a:blip r:embed="rId3">
            <a:alphaModFix/>
          </a:blip>
          <a:stretch>
            <a:fillRect/>
          </a:stretch>
        </p:blipFill>
        <p:spPr>
          <a:xfrm>
            <a:off x="2614600" y="1007325"/>
            <a:ext cx="4479500" cy="39676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grpSp>
        <p:nvGrpSpPr>
          <p:cNvPr id="173" name="Google Shape;173;p25"/>
          <p:cNvGrpSpPr/>
          <p:nvPr/>
        </p:nvGrpSpPr>
        <p:grpSpPr>
          <a:xfrm>
            <a:off x="875173" y="2526773"/>
            <a:ext cx="7414004" cy="450905"/>
            <a:chOff x="4621548" y="6924357"/>
            <a:chExt cx="15050760" cy="915728"/>
          </a:xfrm>
        </p:grpSpPr>
        <p:grpSp>
          <p:nvGrpSpPr>
            <p:cNvPr id="174" name="Google Shape;174;p25"/>
            <p:cNvGrpSpPr/>
            <p:nvPr/>
          </p:nvGrpSpPr>
          <p:grpSpPr>
            <a:xfrm>
              <a:off x="4621548" y="7220767"/>
              <a:ext cx="2472000" cy="598087"/>
              <a:chOff x="4621548" y="7220767"/>
              <a:chExt cx="2472000" cy="598087"/>
            </a:xfrm>
          </p:grpSpPr>
          <p:sp>
            <p:nvSpPr>
              <p:cNvPr id="175" name="Google Shape;175;p25"/>
              <p:cNvSpPr/>
              <p:nvPr/>
            </p:nvSpPr>
            <p:spPr>
              <a:xfrm flipH="1" rot="-5400000">
                <a:off x="5696598" y="6145717"/>
                <a:ext cx="321900" cy="2472000"/>
              </a:xfrm>
              <a:prstGeom prst="round2SameRect">
                <a:avLst>
                  <a:gd fmla="val 50000" name="adj1"/>
                  <a:gd fmla="val 0" name="adj2"/>
                </a:avLst>
              </a:prstGeom>
              <a:solidFill>
                <a:schemeClr val="accent1"/>
              </a:solidFill>
              <a:ln>
                <a:noFill/>
              </a:ln>
            </p:spPr>
            <p:txBody>
              <a:bodyPr anchorCtr="0" anchor="ctr" bIns="41150" lIns="82300" spcFirstLastPara="1" rIns="82300" wrap="square" tIns="41150">
                <a:noAutofit/>
              </a:bodyPr>
              <a:lstStyle/>
              <a:p>
                <a:pPr indent="0" lvl="0" marL="0" marR="0" rtl="0" algn="ctr">
                  <a:spcBef>
                    <a:spcPts val="0"/>
                  </a:spcBef>
                  <a:spcAft>
                    <a:spcPts val="0"/>
                  </a:spcAft>
                  <a:buNone/>
                </a:pPr>
                <a:r>
                  <a:t/>
                </a:r>
                <a:endParaRPr b="1" i="0" sz="1400" u="none" cap="none" strike="noStrike">
                  <a:solidFill>
                    <a:schemeClr val="lt1"/>
                  </a:solidFill>
                  <a:latin typeface="Roboto"/>
                  <a:ea typeface="Roboto"/>
                  <a:cs typeface="Roboto"/>
                  <a:sym typeface="Roboto"/>
                </a:endParaRPr>
              </a:p>
            </p:txBody>
          </p:sp>
          <p:sp>
            <p:nvSpPr>
              <p:cNvPr id="176" name="Google Shape;176;p25"/>
              <p:cNvSpPr/>
              <p:nvPr/>
            </p:nvSpPr>
            <p:spPr>
              <a:xfrm rot="5400000">
                <a:off x="5745997" y="7418804"/>
                <a:ext cx="342000" cy="458100"/>
              </a:xfrm>
              <a:custGeom>
                <a:rect b="b" l="l" r="r" t="t"/>
                <a:pathLst>
                  <a:path extrusionOk="0" h="120000" w="12000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1"/>
              </a:solidFill>
              <a:ln>
                <a:noFill/>
              </a:ln>
            </p:spPr>
            <p:txBody>
              <a:bodyPr anchorCtr="0" anchor="ctr" bIns="17150" lIns="34300" spcFirstLastPara="1" rIns="34300" wrap="square" tIns="17150">
                <a:noAutofit/>
              </a:bodyPr>
              <a:lstStyle/>
              <a:p>
                <a:pPr indent="0" lvl="0" marL="0" marR="0" rtl="0" algn="l">
                  <a:spcBef>
                    <a:spcPts val="0"/>
                  </a:spcBef>
                  <a:spcAft>
                    <a:spcPts val="0"/>
                  </a:spcAft>
                  <a:buNone/>
                </a:pPr>
                <a:r>
                  <a:t/>
                </a:r>
                <a:endParaRPr b="1" sz="1400">
                  <a:solidFill>
                    <a:schemeClr val="dk1"/>
                  </a:solidFill>
                  <a:latin typeface="Roboto"/>
                  <a:ea typeface="Roboto"/>
                  <a:cs typeface="Roboto"/>
                  <a:sym typeface="Roboto"/>
                </a:endParaRPr>
              </a:p>
            </p:txBody>
          </p:sp>
        </p:grpSp>
        <p:grpSp>
          <p:nvGrpSpPr>
            <p:cNvPr id="177" name="Google Shape;177;p25"/>
            <p:cNvGrpSpPr/>
            <p:nvPr/>
          </p:nvGrpSpPr>
          <p:grpSpPr>
            <a:xfrm>
              <a:off x="9653094" y="7220771"/>
              <a:ext cx="2472000" cy="619314"/>
              <a:chOff x="9653094" y="7220771"/>
              <a:chExt cx="2472000" cy="619314"/>
            </a:xfrm>
          </p:grpSpPr>
          <p:sp>
            <p:nvSpPr>
              <p:cNvPr id="178" name="Google Shape;178;p25"/>
              <p:cNvSpPr/>
              <p:nvPr/>
            </p:nvSpPr>
            <p:spPr>
              <a:xfrm>
                <a:off x="9653094" y="7220771"/>
                <a:ext cx="2472000" cy="321900"/>
              </a:xfrm>
              <a:prstGeom prst="rect">
                <a:avLst/>
              </a:prstGeom>
              <a:solidFill>
                <a:schemeClr val="accent3"/>
              </a:solidFill>
              <a:ln>
                <a:noFill/>
              </a:ln>
            </p:spPr>
            <p:txBody>
              <a:bodyPr anchorCtr="0" anchor="ctr" bIns="41150" lIns="82300" spcFirstLastPara="1" rIns="82300" wrap="square" tIns="41150">
                <a:noAutofit/>
              </a:bodyPr>
              <a:lstStyle/>
              <a:p>
                <a:pPr indent="0" lvl="0" marL="0" marR="0" rtl="0" algn="ctr">
                  <a:spcBef>
                    <a:spcPts val="0"/>
                  </a:spcBef>
                  <a:spcAft>
                    <a:spcPts val="0"/>
                  </a:spcAft>
                  <a:buNone/>
                </a:pPr>
                <a:r>
                  <a:t/>
                </a:r>
                <a:endParaRPr b="1" sz="1400">
                  <a:solidFill>
                    <a:schemeClr val="lt1"/>
                  </a:solidFill>
                  <a:latin typeface="Roboto"/>
                  <a:ea typeface="Roboto"/>
                  <a:cs typeface="Roboto"/>
                  <a:sym typeface="Roboto"/>
                </a:endParaRPr>
              </a:p>
            </p:txBody>
          </p:sp>
          <p:sp>
            <p:nvSpPr>
              <p:cNvPr id="179" name="Google Shape;179;p25"/>
              <p:cNvSpPr/>
              <p:nvPr/>
            </p:nvSpPr>
            <p:spPr>
              <a:xfrm rot="5400000">
                <a:off x="10755029" y="7440035"/>
                <a:ext cx="342000" cy="458100"/>
              </a:xfrm>
              <a:custGeom>
                <a:rect b="b" l="l" r="r" t="t"/>
                <a:pathLst>
                  <a:path extrusionOk="0" h="120000" w="12000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3"/>
              </a:solidFill>
              <a:ln>
                <a:noFill/>
              </a:ln>
            </p:spPr>
            <p:txBody>
              <a:bodyPr anchorCtr="0" anchor="ctr" bIns="17150" lIns="34300" spcFirstLastPara="1" rIns="34300" wrap="square" tIns="17150">
                <a:noAutofit/>
              </a:bodyPr>
              <a:lstStyle/>
              <a:p>
                <a:pPr indent="0" lvl="0" marL="0" marR="0" rtl="0" algn="l">
                  <a:spcBef>
                    <a:spcPts val="0"/>
                  </a:spcBef>
                  <a:spcAft>
                    <a:spcPts val="0"/>
                  </a:spcAft>
                  <a:buNone/>
                </a:pPr>
                <a:r>
                  <a:t/>
                </a:r>
                <a:endParaRPr b="1" sz="1400">
                  <a:solidFill>
                    <a:schemeClr val="dk1"/>
                  </a:solidFill>
                  <a:latin typeface="Roboto"/>
                  <a:ea typeface="Roboto"/>
                  <a:cs typeface="Roboto"/>
                  <a:sym typeface="Roboto"/>
                </a:endParaRPr>
              </a:p>
            </p:txBody>
          </p:sp>
        </p:grpSp>
        <p:grpSp>
          <p:nvGrpSpPr>
            <p:cNvPr id="180" name="Google Shape;180;p25"/>
            <p:cNvGrpSpPr/>
            <p:nvPr/>
          </p:nvGrpSpPr>
          <p:grpSpPr>
            <a:xfrm>
              <a:off x="14684641" y="7220769"/>
              <a:ext cx="2472000" cy="604084"/>
              <a:chOff x="14684641" y="7220769"/>
              <a:chExt cx="2472000" cy="604084"/>
            </a:xfrm>
          </p:grpSpPr>
          <p:sp>
            <p:nvSpPr>
              <p:cNvPr id="181" name="Google Shape;181;p25"/>
              <p:cNvSpPr/>
              <p:nvPr/>
            </p:nvSpPr>
            <p:spPr>
              <a:xfrm>
                <a:off x="14684641" y="7220769"/>
                <a:ext cx="2472000" cy="321900"/>
              </a:xfrm>
              <a:prstGeom prst="rect">
                <a:avLst/>
              </a:prstGeom>
              <a:solidFill>
                <a:schemeClr val="accent5"/>
              </a:solidFill>
              <a:ln>
                <a:noFill/>
              </a:ln>
            </p:spPr>
            <p:txBody>
              <a:bodyPr anchorCtr="0" anchor="ctr" bIns="41150" lIns="82300" spcFirstLastPara="1" rIns="82300" wrap="square" tIns="41150">
                <a:noAutofit/>
              </a:bodyPr>
              <a:lstStyle/>
              <a:p>
                <a:pPr indent="0" lvl="0" marL="0" marR="0" rtl="0" algn="ctr">
                  <a:spcBef>
                    <a:spcPts val="0"/>
                  </a:spcBef>
                  <a:spcAft>
                    <a:spcPts val="0"/>
                  </a:spcAft>
                  <a:buNone/>
                </a:pPr>
                <a:r>
                  <a:t/>
                </a:r>
                <a:endParaRPr b="1" sz="1400">
                  <a:solidFill>
                    <a:schemeClr val="lt1"/>
                  </a:solidFill>
                  <a:latin typeface="Roboto"/>
                  <a:ea typeface="Roboto"/>
                  <a:cs typeface="Roboto"/>
                  <a:sym typeface="Roboto"/>
                </a:endParaRPr>
              </a:p>
            </p:txBody>
          </p:sp>
          <p:sp>
            <p:nvSpPr>
              <p:cNvPr id="182" name="Google Shape;182;p25"/>
              <p:cNvSpPr/>
              <p:nvPr/>
            </p:nvSpPr>
            <p:spPr>
              <a:xfrm rot="5400000">
                <a:off x="15834922" y="7424803"/>
                <a:ext cx="342000" cy="458100"/>
              </a:xfrm>
              <a:custGeom>
                <a:rect b="b" l="l" r="r" t="t"/>
                <a:pathLst>
                  <a:path extrusionOk="0" h="120000" w="12000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5"/>
              </a:solidFill>
              <a:ln>
                <a:noFill/>
              </a:ln>
            </p:spPr>
            <p:txBody>
              <a:bodyPr anchorCtr="0" anchor="ctr" bIns="17150" lIns="34300" spcFirstLastPara="1" rIns="34300" wrap="square" tIns="17150">
                <a:noAutofit/>
              </a:bodyPr>
              <a:lstStyle/>
              <a:p>
                <a:pPr indent="0" lvl="0" marL="0" marR="0" rtl="0" algn="l">
                  <a:spcBef>
                    <a:spcPts val="0"/>
                  </a:spcBef>
                  <a:spcAft>
                    <a:spcPts val="0"/>
                  </a:spcAft>
                  <a:buNone/>
                </a:pPr>
                <a:r>
                  <a:t/>
                </a:r>
                <a:endParaRPr b="1" sz="1400">
                  <a:solidFill>
                    <a:schemeClr val="dk1"/>
                  </a:solidFill>
                  <a:latin typeface="Roboto"/>
                  <a:ea typeface="Roboto"/>
                  <a:cs typeface="Roboto"/>
                  <a:sym typeface="Roboto"/>
                </a:endParaRPr>
              </a:p>
            </p:txBody>
          </p:sp>
        </p:grpSp>
        <p:grpSp>
          <p:nvGrpSpPr>
            <p:cNvPr id="183" name="Google Shape;183;p25"/>
            <p:cNvGrpSpPr/>
            <p:nvPr/>
          </p:nvGrpSpPr>
          <p:grpSpPr>
            <a:xfrm>
              <a:off x="17200308" y="6945588"/>
              <a:ext cx="2472000" cy="597074"/>
              <a:chOff x="17200308" y="6945588"/>
              <a:chExt cx="2472000" cy="597074"/>
            </a:xfrm>
          </p:grpSpPr>
          <p:sp>
            <p:nvSpPr>
              <p:cNvPr id="184" name="Google Shape;184;p25"/>
              <p:cNvSpPr/>
              <p:nvPr/>
            </p:nvSpPr>
            <p:spPr>
              <a:xfrm rot="5400000">
                <a:off x="18275358" y="6145713"/>
                <a:ext cx="321900" cy="2472000"/>
              </a:xfrm>
              <a:prstGeom prst="round2SameRect">
                <a:avLst>
                  <a:gd fmla="val 50000" name="adj1"/>
                  <a:gd fmla="val 0" name="adj2"/>
                </a:avLst>
              </a:prstGeom>
              <a:solidFill>
                <a:schemeClr val="accent6"/>
              </a:solidFill>
              <a:ln>
                <a:noFill/>
              </a:ln>
            </p:spPr>
            <p:txBody>
              <a:bodyPr anchorCtr="0" anchor="ctr" bIns="41150" lIns="82300" spcFirstLastPara="1" rIns="82300" wrap="square" tIns="41150">
                <a:noAutofit/>
              </a:bodyPr>
              <a:lstStyle/>
              <a:p>
                <a:pPr indent="0" lvl="0" marL="0" marR="0" rtl="0" algn="ctr">
                  <a:spcBef>
                    <a:spcPts val="0"/>
                  </a:spcBef>
                  <a:spcAft>
                    <a:spcPts val="0"/>
                  </a:spcAft>
                  <a:buNone/>
                </a:pPr>
                <a:r>
                  <a:t/>
                </a:r>
                <a:endParaRPr b="1" sz="1400">
                  <a:solidFill>
                    <a:schemeClr val="lt1"/>
                  </a:solidFill>
                  <a:latin typeface="Roboto"/>
                  <a:ea typeface="Roboto"/>
                  <a:cs typeface="Roboto"/>
                  <a:sym typeface="Roboto"/>
                </a:endParaRPr>
              </a:p>
            </p:txBody>
          </p:sp>
          <p:sp>
            <p:nvSpPr>
              <p:cNvPr id="185" name="Google Shape;185;p25"/>
              <p:cNvSpPr/>
              <p:nvPr/>
            </p:nvSpPr>
            <p:spPr>
              <a:xfrm rot="-5400000">
                <a:off x="18271111" y="6887538"/>
                <a:ext cx="342000" cy="458100"/>
              </a:xfrm>
              <a:custGeom>
                <a:rect b="b" l="l" r="r" t="t"/>
                <a:pathLst>
                  <a:path extrusionOk="0" h="120000" w="12000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6"/>
              </a:solidFill>
              <a:ln>
                <a:noFill/>
              </a:ln>
            </p:spPr>
            <p:txBody>
              <a:bodyPr anchorCtr="0" anchor="ctr" bIns="17150" lIns="34300" spcFirstLastPara="1" rIns="34300" wrap="square" tIns="17150">
                <a:noAutofit/>
              </a:bodyPr>
              <a:lstStyle/>
              <a:p>
                <a:pPr indent="0" lvl="0" marL="0" marR="0" rtl="0" algn="l">
                  <a:spcBef>
                    <a:spcPts val="0"/>
                  </a:spcBef>
                  <a:spcAft>
                    <a:spcPts val="0"/>
                  </a:spcAft>
                  <a:buNone/>
                </a:pPr>
                <a:r>
                  <a:t/>
                </a:r>
                <a:endParaRPr b="1" sz="1400">
                  <a:solidFill>
                    <a:schemeClr val="dk1"/>
                  </a:solidFill>
                  <a:latin typeface="Roboto"/>
                  <a:ea typeface="Roboto"/>
                  <a:cs typeface="Roboto"/>
                  <a:sym typeface="Roboto"/>
                </a:endParaRPr>
              </a:p>
            </p:txBody>
          </p:sp>
        </p:grpSp>
        <p:grpSp>
          <p:nvGrpSpPr>
            <p:cNvPr id="186" name="Google Shape;186;p25"/>
            <p:cNvGrpSpPr/>
            <p:nvPr/>
          </p:nvGrpSpPr>
          <p:grpSpPr>
            <a:xfrm>
              <a:off x="12168868" y="6924357"/>
              <a:ext cx="2472000" cy="618312"/>
              <a:chOff x="12168868" y="6924357"/>
              <a:chExt cx="2472000" cy="618312"/>
            </a:xfrm>
          </p:grpSpPr>
          <p:sp>
            <p:nvSpPr>
              <p:cNvPr id="187" name="Google Shape;187;p25"/>
              <p:cNvSpPr/>
              <p:nvPr/>
            </p:nvSpPr>
            <p:spPr>
              <a:xfrm>
                <a:off x="12168868" y="7220769"/>
                <a:ext cx="2472000" cy="321900"/>
              </a:xfrm>
              <a:prstGeom prst="rect">
                <a:avLst/>
              </a:prstGeom>
              <a:solidFill>
                <a:schemeClr val="accent4"/>
              </a:solidFill>
              <a:ln>
                <a:noFill/>
              </a:ln>
            </p:spPr>
            <p:txBody>
              <a:bodyPr anchorCtr="0" anchor="ctr" bIns="41150" lIns="82300" spcFirstLastPara="1" rIns="82300" wrap="square" tIns="41150">
                <a:noAutofit/>
              </a:bodyPr>
              <a:lstStyle/>
              <a:p>
                <a:pPr indent="0" lvl="0" marL="0" marR="0" rtl="0" algn="ctr">
                  <a:spcBef>
                    <a:spcPts val="0"/>
                  </a:spcBef>
                  <a:spcAft>
                    <a:spcPts val="0"/>
                  </a:spcAft>
                  <a:buNone/>
                </a:pPr>
                <a:r>
                  <a:t/>
                </a:r>
                <a:endParaRPr b="1" sz="1400">
                  <a:solidFill>
                    <a:schemeClr val="lt1"/>
                  </a:solidFill>
                  <a:latin typeface="Roboto"/>
                  <a:ea typeface="Roboto"/>
                  <a:cs typeface="Roboto"/>
                  <a:sym typeface="Roboto"/>
                </a:endParaRPr>
              </a:p>
            </p:txBody>
          </p:sp>
          <p:sp>
            <p:nvSpPr>
              <p:cNvPr id="188" name="Google Shape;188;p25"/>
              <p:cNvSpPr/>
              <p:nvPr/>
            </p:nvSpPr>
            <p:spPr>
              <a:xfrm rot="-5400000">
                <a:off x="13262080" y="6866307"/>
                <a:ext cx="342000" cy="458100"/>
              </a:xfrm>
              <a:custGeom>
                <a:rect b="b" l="l" r="r" t="t"/>
                <a:pathLst>
                  <a:path extrusionOk="0" h="120000" w="12000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4"/>
              </a:solidFill>
              <a:ln>
                <a:noFill/>
              </a:ln>
            </p:spPr>
            <p:txBody>
              <a:bodyPr anchorCtr="0" anchor="ctr" bIns="17150" lIns="34300" spcFirstLastPara="1" rIns="34300" wrap="square" tIns="17150">
                <a:noAutofit/>
              </a:bodyPr>
              <a:lstStyle/>
              <a:p>
                <a:pPr indent="0" lvl="0" marL="0" marR="0" rtl="0" algn="l">
                  <a:spcBef>
                    <a:spcPts val="0"/>
                  </a:spcBef>
                  <a:spcAft>
                    <a:spcPts val="0"/>
                  </a:spcAft>
                  <a:buNone/>
                </a:pPr>
                <a:r>
                  <a:t/>
                </a:r>
                <a:endParaRPr b="1" sz="1400">
                  <a:solidFill>
                    <a:schemeClr val="dk1"/>
                  </a:solidFill>
                  <a:latin typeface="Roboto"/>
                  <a:ea typeface="Roboto"/>
                  <a:cs typeface="Roboto"/>
                  <a:sym typeface="Roboto"/>
                </a:endParaRPr>
              </a:p>
            </p:txBody>
          </p:sp>
        </p:grpSp>
        <p:grpSp>
          <p:nvGrpSpPr>
            <p:cNvPr id="189" name="Google Shape;189;p25"/>
            <p:cNvGrpSpPr/>
            <p:nvPr/>
          </p:nvGrpSpPr>
          <p:grpSpPr>
            <a:xfrm>
              <a:off x="7137321" y="6939589"/>
              <a:ext cx="2472000" cy="603085"/>
              <a:chOff x="7137321" y="6939589"/>
              <a:chExt cx="2472000" cy="603085"/>
            </a:xfrm>
          </p:grpSpPr>
          <p:sp>
            <p:nvSpPr>
              <p:cNvPr id="190" name="Google Shape;190;p25"/>
              <p:cNvSpPr/>
              <p:nvPr/>
            </p:nvSpPr>
            <p:spPr>
              <a:xfrm>
                <a:off x="7137321" y="7220774"/>
                <a:ext cx="2472000" cy="321900"/>
              </a:xfrm>
              <a:prstGeom prst="rect">
                <a:avLst/>
              </a:prstGeom>
              <a:solidFill>
                <a:schemeClr val="accent2"/>
              </a:solidFill>
              <a:ln>
                <a:noFill/>
              </a:ln>
            </p:spPr>
            <p:txBody>
              <a:bodyPr anchorCtr="0" anchor="ctr" bIns="41150" lIns="82300" spcFirstLastPara="1" rIns="82300" wrap="square" tIns="41150">
                <a:noAutofit/>
              </a:bodyPr>
              <a:lstStyle/>
              <a:p>
                <a:pPr indent="0" lvl="0" marL="0" marR="0" rtl="0" algn="ctr">
                  <a:spcBef>
                    <a:spcPts val="0"/>
                  </a:spcBef>
                  <a:spcAft>
                    <a:spcPts val="0"/>
                  </a:spcAft>
                  <a:buNone/>
                </a:pPr>
                <a:r>
                  <a:t/>
                </a:r>
                <a:endParaRPr b="1" sz="1400">
                  <a:solidFill>
                    <a:schemeClr val="lt1"/>
                  </a:solidFill>
                  <a:latin typeface="Roboto"/>
                  <a:ea typeface="Roboto"/>
                  <a:cs typeface="Roboto"/>
                  <a:sym typeface="Roboto"/>
                </a:endParaRPr>
              </a:p>
            </p:txBody>
          </p:sp>
          <p:sp>
            <p:nvSpPr>
              <p:cNvPr id="191" name="Google Shape;191;p25"/>
              <p:cNvSpPr/>
              <p:nvPr/>
            </p:nvSpPr>
            <p:spPr>
              <a:xfrm rot="-5400000">
                <a:off x="8182186" y="6881539"/>
                <a:ext cx="342000" cy="458100"/>
              </a:xfrm>
              <a:custGeom>
                <a:rect b="b" l="l" r="r" t="t"/>
                <a:pathLst>
                  <a:path extrusionOk="0" h="120000" w="12000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2"/>
              </a:solidFill>
              <a:ln>
                <a:noFill/>
              </a:ln>
            </p:spPr>
            <p:txBody>
              <a:bodyPr anchorCtr="0" anchor="ctr" bIns="17150" lIns="34300" spcFirstLastPara="1" rIns="34300" wrap="square" tIns="17150">
                <a:noAutofit/>
              </a:bodyPr>
              <a:lstStyle/>
              <a:p>
                <a:pPr indent="0" lvl="0" marL="0" marR="0" rtl="0" algn="l">
                  <a:spcBef>
                    <a:spcPts val="0"/>
                  </a:spcBef>
                  <a:spcAft>
                    <a:spcPts val="0"/>
                  </a:spcAft>
                  <a:buNone/>
                </a:pPr>
                <a:r>
                  <a:t/>
                </a:r>
                <a:endParaRPr b="1" sz="1400">
                  <a:solidFill>
                    <a:schemeClr val="dk1"/>
                  </a:solidFill>
                  <a:latin typeface="Roboto"/>
                  <a:ea typeface="Roboto"/>
                  <a:cs typeface="Roboto"/>
                  <a:sym typeface="Roboto"/>
                </a:endParaRPr>
              </a:p>
            </p:txBody>
          </p:sp>
        </p:grpSp>
      </p:grpSp>
      <p:sp>
        <p:nvSpPr>
          <p:cNvPr id="192" name="Google Shape;192;p25"/>
          <p:cNvSpPr/>
          <p:nvPr/>
        </p:nvSpPr>
        <p:spPr>
          <a:xfrm>
            <a:off x="1273396" y="1640508"/>
            <a:ext cx="501300" cy="510000"/>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400">
              <a:solidFill>
                <a:schemeClr val="lt1"/>
              </a:solidFill>
              <a:latin typeface="Roboto"/>
              <a:ea typeface="Roboto"/>
              <a:cs typeface="Roboto"/>
              <a:sym typeface="Roboto"/>
            </a:endParaRPr>
          </a:p>
        </p:txBody>
      </p:sp>
      <p:sp>
        <p:nvSpPr>
          <p:cNvPr id="193" name="Google Shape;193;p25"/>
          <p:cNvSpPr/>
          <p:nvPr/>
        </p:nvSpPr>
        <p:spPr>
          <a:xfrm>
            <a:off x="2451956" y="3353879"/>
            <a:ext cx="501300" cy="5100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400">
              <a:solidFill>
                <a:schemeClr val="lt1"/>
              </a:solidFill>
              <a:latin typeface="Roboto"/>
              <a:ea typeface="Roboto"/>
              <a:cs typeface="Roboto"/>
              <a:sym typeface="Roboto"/>
            </a:endParaRPr>
          </a:p>
        </p:txBody>
      </p:sp>
      <p:cxnSp>
        <p:nvCxnSpPr>
          <p:cNvPr id="194" name="Google Shape;194;p25"/>
          <p:cNvCxnSpPr/>
          <p:nvPr/>
        </p:nvCxnSpPr>
        <p:spPr>
          <a:xfrm rot="10800000">
            <a:off x="1524001" y="2237512"/>
            <a:ext cx="0" cy="322200"/>
          </a:xfrm>
          <a:prstGeom prst="straightConnector1">
            <a:avLst/>
          </a:prstGeom>
          <a:noFill/>
          <a:ln cap="flat" cmpd="sng" w="9525">
            <a:solidFill>
              <a:srgbClr val="BFBFBF"/>
            </a:solidFill>
            <a:prstDash val="solid"/>
            <a:miter lim="800000"/>
            <a:headEnd len="sm" w="sm" type="none"/>
            <a:tailEnd len="sm" w="sm" type="none"/>
          </a:ln>
        </p:spPr>
      </p:cxnSp>
      <p:cxnSp>
        <p:nvCxnSpPr>
          <p:cNvPr id="195" name="Google Shape;195;p25"/>
          <p:cNvCxnSpPr/>
          <p:nvPr/>
        </p:nvCxnSpPr>
        <p:spPr>
          <a:xfrm rot="10800000">
            <a:off x="2702561" y="2944983"/>
            <a:ext cx="0" cy="322200"/>
          </a:xfrm>
          <a:prstGeom prst="straightConnector1">
            <a:avLst/>
          </a:prstGeom>
          <a:noFill/>
          <a:ln cap="flat" cmpd="sng" w="9525">
            <a:solidFill>
              <a:srgbClr val="BFBFBF"/>
            </a:solidFill>
            <a:prstDash val="solid"/>
            <a:miter lim="800000"/>
            <a:headEnd len="sm" w="sm" type="none"/>
            <a:tailEnd len="sm" w="sm" type="none"/>
          </a:ln>
        </p:spPr>
      </p:cxnSp>
      <p:sp>
        <p:nvSpPr>
          <p:cNvPr id="196" name="Google Shape;196;p25"/>
          <p:cNvSpPr/>
          <p:nvPr/>
        </p:nvSpPr>
        <p:spPr>
          <a:xfrm>
            <a:off x="3710016" y="1640508"/>
            <a:ext cx="501300" cy="510000"/>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400">
              <a:solidFill>
                <a:schemeClr val="lt1"/>
              </a:solidFill>
              <a:latin typeface="Roboto"/>
              <a:ea typeface="Roboto"/>
              <a:cs typeface="Roboto"/>
              <a:sym typeface="Roboto"/>
            </a:endParaRPr>
          </a:p>
        </p:txBody>
      </p:sp>
      <p:sp>
        <p:nvSpPr>
          <p:cNvPr id="197" name="Google Shape;197;p25"/>
          <p:cNvSpPr/>
          <p:nvPr/>
        </p:nvSpPr>
        <p:spPr>
          <a:xfrm>
            <a:off x="5036607" y="3360004"/>
            <a:ext cx="501300" cy="5100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400">
              <a:solidFill>
                <a:schemeClr val="lt1"/>
              </a:solidFill>
              <a:latin typeface="Roboto"/>
              <a:ea typeface="Roboto"/>
              <a:cs typeface="Roboto"/>
              <a:sym typeface="Roboto"/>
            </a:endParaRPr>
          </a:p>
        </p:txBody>
      </p:sp>
      <p:cxnSp>
        <p:nvCxnSpPr>
          <p:cNvPr id="198" name="Google Shape;198;p25"/>
          <p:cNvCxnSpPr/>
          <p:nvPr/>
        </p:nvCxnSpPr>
        <p:spPr>
          <a:xfrm rot="10800000">
            <a:off x="3960622" y="2237512"/>
            <a:ext cx="0" cy="322200"/>
          </a:xfrm>
          <a:prstGeom prst="straightConnector1">
            <a:avLst/>
          </a:prstGeom>
          <a:noFill/>
          <a:ln cap="flat" cmpd="sng" w="9525">
            <a:solidFill>
              <a:srgbClr val="BFBFBF"/>
            </a:solidFill>
            <a:prstDash val="solid"/>
            <a:miter lim="800000"/>
            <a:headEnd len="sm" w="sm" type="none"/>
            <a:tailEnd len="sm" w="sm" type="none"/>
          </a:ln>
        </p:spPr>
      </p:cxnSp>
      <p:cxnSp>
        <p:nvCxnSpPr>
          <p:cNvPr id="199" name="Google Shape;199;p25"/>
          <p:cNvCxnSpPr/>
          <p:nvPr/>
        </p:nvCxnSpPr>
        <p:spPr>
          <a:xfrm rot="10800000">
            <a:off x="5249337" y="2944983"/>
            <a:ext cx="0" cy="322200"/>
          </a:xfrm>
          <a:prstGeom prst="straightConnector1">
            <a:avLst/>
          </a:prstGeom>
          <a:noFill/>
          <a:ln cap="flat" cmpd="sng" w="9525">
            <a:solidFill>
              <a:srgbClr val="BFBFBF"/>
            </a:solidFill>
            <a:prstDash val="solid"/>
            <a:miter lim="800000"/>
            <a:headEnd len="sm" w="sm" type="none"/>
            <a:tailEnd len="sm" w="sm" type="none"/>
          </a:ln>
        </p:spPr>
      </p:cxnSp>
      <p:sp>
        <p:nvSpPr>
          <p:cNvPr id="200" name="Google Shape;200;p25"/>
          <p:cNvSpPr/>
          <p:nvPr/>
        </p:nvSpPr>
        <p:spPr>
          <a:xfrm>
            <a:off x="6227931" y="1640508"/>
            <a:ext cx="501300" cy="510000"/>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400">
              <a:solidFill>
                <a:schemeClr val="lt1"/>
              </a:solidFill>
              <a:latin typeface="Roboto"/>
              <a:ea typeface="Roboto"/>
              <a:cs typeface="Roboto"/>
              <a:sym typeface="Roboto"/>
            </a:endParaRPr>
          </a:p>
        </p:txBody>
      </p:sp>
      <p:sp>
        <p:nvSpPr>
          <p:cNvPr id="201" name="Google Shape;201;p25"/>
          <p:cNvSpPr/>
          <p:nvPr/>
        </p:nvSpPr>
        <p:spPr>
          <a:xfrm>
            <a:off x="7406491" y="3353879"/>
            <a:ext cx="501300" cy="510000"/>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400">
              <a:solidFill>
                <a:schemeClr val="lt1"/>
              </a:solidFill>
              <a:latin typeface="Roboto"/>
              <a:ea typeface="Roboto"/>
              <a:cs typeface="Roboto"/>
              <a:sym typeface="Roboto"/>
            </a:endParaRPr>
          </a:p>
        </p:txBody>
      </p:sp>
      <p:cxnSp>
        <p:nvCxnSpPr>
          <p:cNvPr id="202" name="Google Shape;202;p25"/>
          <p:cNvCxnSpPr/>
          <p:nvPr/>
        </p:nvCxnSpPr>
        <p:spPr>
          <a:xfrm rot="10800000">
            <a:off x="6478537" y="2237512"/>
            <a:ext cx="0" cy="322200"/>
          </a:xfrm>
          <a:prstGeom prst="straightConnector1">
            <a:avLst/>
          </a:prstGeom>
          <a:noFill/>
          <a:ln cap="flat" cmpd="sng" w="9525">
            <a:solidFill>
              <a:srgbClr val="BFBFBF"/>
            </a:solidFill>
            <a:prstDash val="solid"/>
            <a:miter lim="800000"/>
            <a:headEnd len="sm" w="sm" type="none"/>
            <a:tailEnd len="sm" w="sm" type="none"/>
          </a:ln>
        </p:spPr>
      </p:cxnSp>
      <p:cxnSp>
        <p:nvCxnSpPr>
          <p:cNvPr id="203" name="Google Shape;203;p25"/>
          <p:cNvCxnSpPr/>
          <p:nvPr/>
        </p:nvCxnSpPr>
        <p:spPr>
          <a:xfrm rot="10800000">
            <a:off x="7657096" y="2944983"/>
            <a:ext cx="0" cy="322200"/>
          </a:xfrm>
          <a:prstGeom prst="straightConnector1">
            <a:avLst/>
          </a:prstGeom>
          <a:noFill/>
          <a:ln cap="flat" cmpd="sng" w="9525">
            <a:solidFill>
              <a:srgbClr val="BFBFBF"/>
            </a:solidFill>
            <a:prstDash val="solid"/>
            <a:miter lim="800000"/>
            <a:headEnd len="sm" w="sm" type="none"/>
            <a:tailEnd len="sm" w="sm" type="none"/>
          </a:ln>
        </p:spPr>
      </p:cxnSp>
      <p:sp>
        <p:nvSpPr>
          <p:cNvPr id="204" name="Google Shape;204;p25"/>
          <p:cNvSpPr/>
          <p:nvPr/>
        </p:nvSpPr>
        <p:spPr>
          <a:xfrm>
            <a:off x="7589904" y="3495151"/>
            <a:ext cx="196200" cy="239700"/>
          </a:xfrm>
          <a:custGeom>
            <a:rect b="b" l="l" r="r" t="t"/>
            <a:pathLst>
              <a:path extrusionOk="0" h="120000" w="120000">
                <a:moveTo>
                  <a:pt x="53333" y="65455"/>
                </a:moveTo>
                <a:lnTo>
                  <a:pt x="53333" y="60000"/>
                </a:lnTo>
                <a:lnTo>
                  <a:pt x="63333" y="60000"/>
                </a:lnTo>
                <a:cubicBezTo>
                  <a:pt x="65177" y="60000"/>
                  <a:pt x="66666" y="58777"/>
                  <a:pt x="66666" y="57272"/>
                </a:cubicBezTo>
                <a:lnTo>
                  <a:pt x="66666" y="16361"/>
                </a:lnTo>
                <a:lnTo>
                  <a:pt x="110777" y="16361"/>
                </a:lnTo>
                <a:lnTo>
                  <a:pt x="93811" y="39505"/>
                </a:lnTo>
                <a:lnTo>
                  <a:pt x="93855" y="39527"/>
                </a:lnTo>
                <a:cubicBezTo>
                  <a:pt x="93555" y="39938"/>
                  <a:pt x="93333" y="40400"/>
                  <a:pt x="93333" y="40911"/>
                </a:cubicBezTo>
                <a:cubicBezTo>
                  <a:pt x="93333" y="41427"/>
                  <a:pt x="93555" y="41877"/>
                  <a:pt x="93855" y="42288"/>
                </a:cubicBezTo>
                <a:lnTo>
                  <a:pt x="93811" y="42311"/>
                </a:lnTo>
                <a:lnTo>
                  <a:pt x="110777" y="65455"/>
                </a:lnTo>
                <a:cubicBezTo>
                  <a:pt x="110777" y="65455"/>
                  <a:pt x="53333" y="65455"/>
                  <a:pt x="53333" y="65455"/>
                </a:cubicBezTo>
                <a:close/>
                <a:moveTo>
                  <a:pt x="6666" y="5455"/>
                </a:moveTo>
                <a:lnTo>
                  <a:pt x="60000" y="5455"/>
                </a:lnTo>
                <a:lnTo>
                  <a:pt x="60000" y="54544"/>
                </a:lnTo>
                <a:lnTo>
                  <a:pt x="6666" y="54544"/>
                </a:lnTo>
                <a:cubicBezTo>
                  <a:pt x="6666" y="54544"/>
                  <a:pt x="6666" y="5455"/>
                  <a:pt x="6666" y="5455"/>
                </a:cubicBezTo>
                <a:close/>
                <a:moveTo>
                  <a:pt x="119522" y="66777"/>
                </a:moveTo>
                <a:lnTo>
                  <a:pt x="100555" y="40911"/>
                </a:lnTo>
                <a:lnTo>
                  <a:pt x="119522" y="15038"/>
                </a:lnTo>
                <a:lnTo>
                  <a:pt x="119477" y="15016"/>
                </a:lnTo>
                <a:cubicBezTo>
                  <a:pt x="119777" y="14605"/>
                  <a:pt x="120000" y="14150"/>
                  <a:pt x="120000" y="13638"/>
                </a:cubicBezTo>
                <a:cubicBezTo>
                  <a:pt x="120000" y="12127"/>
                  <a:pt x="118511" y="10911"/>
                  <a:pt x="116666" y="10911"/>
                </a:cubicBezTo>
                <a:lnTo>
                  <a:pt x="66666" y="10911"/>
                </a:lnTo>
                <a:lnTo>
                  <a:pt x="66666" y="2727"/>
                </a:lnTo>
                <a:cubicBezTo>
                  <a:pt x="66666" y="1222"/>
                  <a:pt x="65177" y="0"/>
                  <a:pt x="63333" y="0"/>
                </a:cubicBezTo>
                <a:lnTo>
                  <a:pt x="3333" y="0"/>
                </a:lnTo>
                <a:cubicBezTo>
                  <a:pt x="1488" y="0"/>
                  <a:pt x="0" y="1222"/>
                  <a:pt x="0" y="2727"/>
                </a:cubicBezTo>
                <a:lnTo>
                  <a:pt x="0" y="117272"/>
                </a:lnTo>
                <a:cubicBezTo>
                  <a:pt x="0" y="118777"/>
                  <a:pt x="1488" y="120000"/>
                  <a:pt x="3333" y="120000"/>
                </a:cubicBezTo>
                <a:cubicBezTo>
                  <a:pt x="5177" y="120000"/>
                  <a:pt x="6666" y="118777"/>
                  <a:pt x="6666" y="117272"/>
                </a:cubicBezTo>
                <a:lnTo>
                  <a:pt x="6666" y="60000"/>
                </a:lnTo>
                <a:lnTo>
                  <a:pt x="46666" y="60000"/>
                </a:lnTo>
                <a:lnTo>
                  <a:pt x="46666" y="68183"/>
                </a:lnTo>
                <a:cubicBezTo>
                  <a:pt x="46666" y="69688"/>
                  <a:pt x="48155" y="70911"/>
                  <a:pt x="50000" y="70911"/>
                </a:cubicBezTo>
                <a:lnTo>
                  <a:pt x="116666" y="70911"/>
                </a:lnTo>
                <a:cubicBezTo>
                  <a:pt x="118511" y="70911"/>
                  <a:pt x="120000" y="69688"/>
                  <a:pt x="120000" y="68183"/>
                </a:cubicBezTo>
                <a:cubicBezTo>
                  <a:pt x="120000" y="67672"/>
                  <a:pt x="119777" y="67211"/>
                  <a:pt x="119477" y="66800"/>
                </a:cubicBezTo>
                <a:cubicBezTo>
                  <a:pt x="119477" y="66800"/>
                  <a:pt x="119522" y="66777"/>
                  <a:pt x="119522" y="66777"/>
                </a:cubicBezTo>
                <a:close/>
              </a:path>
            </a:pathLst>
          </a:custGeom>
          <a:solidFill>
            <a:schemeClr val="lt1"/>
          </a:solidFill>
          <a:ln>
            <a:noFill/>
          </a:ln>
        </p:spPr>
        <p:txBody>
          <a:bodyPr anchorCtr="0" anchor="ctr" bIns="14275" lIns="14275" spcFirstLastPara="1" rIns="14275" wrap="square" tIns="14275">
            <a:noAutofit/>
          </a:bodyPr>
          <a:lstStyle/>
          <a:p>
            <a:pPr indent="0" lvl="0" marL="0" marR="0" rtl="0" algn="l">
              <a:spcBef>
                <a:spcPts val="0"/>
              </a:spcBef>
              <a:spcAft>
                <a:spcPts val="0"/>
              </a:spcAft>
              <a:buNone/>
            </a:pPr>
            <a:r>
              <a:t/>
            </a:r>
            <a:endParaRPr sz="1100">
              <a:solidFill>
                <a:schemeClr val="dk1"/>
              </a:solidFill>
              <a:latin typeface="Lato"/>
              <a:ea typeface="Lato"/>
              <a:cs typeface="Lato"/>
              <a:sym typeface="Lato"/>
            </a:endParaRPr>
          </a:p>
        </p:txBody>
      </p:sp>
      <p:sp>
        <p:nvSpPr>
          <p:cNvPr id="205" name="Google Shape;205;p25"/>
          <p:cNvSpPr/>
          <p:nvPr/>
        </p:nvSpPr>
        <p:spPr>
          <a:xfrm>
            <a:off x="3821741" y="1764717"/>
            <a:ext cx="270600" cy="270600"/>
          </a:xfrm>
          <a:custGeom>
            <a:rect b="b" l="l" r="r" t="t"/>
            <a:pathLst>
              <a:path extrusionOk="0" h="120000" w="120000">
                <a:moveTo>
                  <a:pt x="65457" y="57272"/>
                </a:moveTo>
                <a:cubicBezTo>
                  <a:pt x="66965" y="57272"/>
                  <a:pt x="68183" y="56055"/>
                  <a:pt x="68183" y="54544"/>
                </a:cubicBezTo>
                <a:cubicBezTo>
                  <a:pt x="68183" y="53038"/>
                  <a:pt x="66965" y="51816"/>
                  <a:pt x="65457" y="51816"/>
                </a:cubicBezTo>
                <a:cubicBezTo>
                  <a:pt x="63949" y="51816"/>
                  <a:pt x="62725" y="53038"/>
                  <a:pt x="62725" y="54544"/>
                </a:cubicBezTo>
                <a:cubicBezTo>
                  <a:pt x="62725" y="56055"/>
                  <a:pt x="63949" y="57272"/>
                  <a:pt x="65457" y="57272"/>
                </a:cubicBezTo>
                <a:moveTo>
                  <a:pt x="90019" y="27272"/>
                </a:moveTo>
                <a:cubicBezTo>
                  <a:pt x="91528" y="27272"/>
                  <a:pt x="92745" y="28494"/>
                  <a:pt x="92745" y="30000"/>
                </a:cubicBezTo>
                <a:cubicBezTo>
                  <a:pt x="92745" y="31511"/>
                  <a:pt x="91528" y="32727"/>
                  <a:pt x="90019" y="32727"/>
                </a:cubicBezTo>
                <a:cubicBezTo>
                  <a:pt x="88511" y="32727"/>
                  <a:pt x="87288" y="31511"/>
                  <a:pt x="87288" y="30000"/>
                </a:cubicBezTo>
                <a:cubicBezTo>
                  <a:pt x="87288" y="28494"/>
                  <a:pt x="88511" y="27272"/>
                  <a:pt x="90019" y="27272"/>
                </a:cubicBezTo>
                <a:moveTo>
                  <a:pt x="90019" y="38183"/>
                </a:moveTo>
                <a:cubicBezTo>
                  <a:pt x="94538" y="38183"/>
                  <a:pt x="98203" y="34516"/>
                  <a:pt x="98203" y="30000"/>
                </a:cubicBezTo>
                <a:cubicBezTo>
                  <a:pt x="98203" y="25483"/>
                  <a:pt x="94538" y="21822"/>
                  <a:pt x="90019" y="21822"/>
                </a:cubicBezTo>
                <a:cubicBezTo>
                  <a:pt x="85495" y="21822"/>
                  <a:pt x="81830" y="25483"/>
                  <a:pt x="81830" y="30000"/>
                </a:cubicBezTo>
                <a:cubicBezTo>
                  <a:pt x="81830" y="34516"/>
                  <a:pt x="85495" y="38183"/>
                  <a:pt x="90019" y="38183"/>
                </a:cubicBezTo>
                <a:moveTo>
                  <a:pt x="73646" y="65455"/>
                </a:moveTo>
                <a:cubicBezTo>
                  <a:pt x="75155" y="65455"/>
                  <a:pt x="76372" y="64233"/>
                  <a:pt x="76372" y="62727"/>
                </a:cubicBezTo>
                <a:cubicBezTo>
                  <a:pt x="76372" y="61222"/>
                  <a:pt x="75155" y="60000"/>
                  <a:pt x="73646" y="60000"/>
                </a:cubicBezTo>
                <a:cubicBezTo>
                  <a:pt x="72133" y="60000"/>
                  <a:pt x="70915" y="61222"/>
                  <a:pt x="70915" y="62727"/>
                </a:cubicBezTo>
                <a:cubicBezTo>
                  <a:pt x="70915" y="64233"/>
                  <a:pt x="72133" y="65455"/>
                  <a:pt x="73646" y="65455"/>
                </a:cubicBezTo>
                <a:moveTo>
                  <a:pt x="57268" y="43638"/>
                </a:moveTo>
                <a:cubicBezTo>
                  <a:pt x="55760" y="43638"/>
                  <a:pt x="54542" y="44855"/>
                  <a:pt x="54542" y="46366"/>
                </a:cubicBezTo>
                <a:cubicBezTo>
                  <a:pt x="54542" y="47872"/>
                  <a:pt x="55760" y="49088"/>
                  <a:pt x="57268" y="49088"/>
                </a:cubicBezTo>
                <a:cubicBezTo>
                  <a:pt x="58776" y="49088"/>
                  <a:pt x="59999" y="47872"/>
                  <a:pt x="59999" y="46366"/>
                </a:cubicBezTo>
                <a:cubicBezTo>
                  <a:pt x="59999" y="44855"/>
                  <a:pt x="58776" y="43638"/>
                  <a:pt x="57268" y="43638"/>
                </a:cubicBezTo>
                <a:moveTo>
                  <a:pt x="9777" y="110233"/>
                </a:moveTo>
                <a:lnTo>
                  <a:pt x="19639" y="85511"/>
                </a:lnTo>
                <a:cubicBezTo>
                  <a:pt x="20965" y="87966"/>
                  <a:pt x="22610" y="90294"/>
                  <a:pt x="24539" y="92455"/>
                </a:cubicBezTo>
                <a:cubicBezTo>
                  <a:pt x="27453" y="95722"/>
                  <a:pt x="30833" y="98394"/>
                  <a:pt x="34493" y="100377"/>
                </a:cubicBezTo>
                <a:cubicBezTo>
                  <a:pt x="34493" y="100377"/>
                  <a:pt x="9777" y="110233"/>
                  <a:pt x="9777" y="110233"/>
                </a:cubicBezTo>
                <a:close/>
                <a:moveTo>
                  <a:pt x="21153" y="67000"/>
                </a:moveTo>
                <a:lnTo>
                  <a:pt x="0" y="120000"/>
                </a:lnTo>
                <a:lnTo>
                  <a:pt x="53034" y="98861"/>
                </a:lnTo>
                <a:cubicBezTo>
                  <a:pt x="52089" y="98972"/>
                  <a:pt x="51144" y="99022"/>
                  <a:pt x="50205" y="99022"/>
                </a:cubicBezTo>
                <a:cubicBezTo>
                  <a:pt x="33980" y="99022"/>
                  <a:pt x="19286" y="83344"/>
                  <a:pt x="21153" y="67000"/>
                </a:cubicBezTo>
                <a:moveTo>
                  <a:pt x="91710" y="59205"/>
                </a:moveTo>
                <a:cubicBezTo>
                  <a:pt x="90628" y="60283"/>
                  <a:pt x="88932" y="62061"/>
                  <a:pt x="86958" y="64122"/>
                </a:cubicBezTo>
                <a:cubicBezTo>
                  <a:pt x="83441" y="67800"/>
                  <a:pt x="78034" y="73450"/>
                  <a:pt x="74819" y="76405"/>
                </a:cubicBezTo>
                <a:lnTo>
                  <a:pt x="43621" y="45227"/>
                </a:lnTo>
                <a:cubicBezTo>
                  <a:pt x="46580" y="42016"/>
                  <a:pt x="52237" y="36611"/>
                  <a:pt x="55913" y="33100"/>
                </a:cubicBezTo>
                <a:cubicBezTo>
                  <a:pt x="57979" y="31127"/>
                  <a:pt x="59755" y="29433"/>
                  <a:pt x="60836" y="28350"/>
                </a:cubicBezTo>
                <a:cubicBezTo>
                  <a:pt x="75598" y="13594"/>
                  <a:pt x="103979" y="5516"/>
                  <a:pt x="114593" y="5455"/>
                </a:cubicBezTo>
                <a:cubicBezTo>
                  <a:pt x="114570" y="14288"/>
                  <a:pt x="107127" y="43800"/>
                  <a:pt x="91710" y="59205"/>
                </a:cubicBezTo>
                <a:moveTo>
                  <a:pt x="71006" y="80905"/>
                </a:moveTo>
                <a:cubicBezTo>
                  <a:pt x="69014" y="88183"/>
                  <a:pt x="66385" y="94844"/>
                  <a:pt x="63477" y="100194"/>
                </a:cubicBezTo>
                <a:cubicBezTo>
                  <a:pt x="62276" y="96966"/>
                  <a:pt x="60563" y="93322"/>
                  <a:pt x="58127" y="89500"/>
                </a:cubicBezTo>
                <a:cubicBezTo>
                  <a:pt x="57108" y="87905"/>
                  <a:pt x="55361" y="86977"/>
                  <a:pt x="53523" y="86977"/>
                </a:cubicBezTo>
                <a:cubicBezTo>
                  <a:pt x="53091" y="86977"/>
                  <a:pt x="52652" y="87027"/>
                  <a:pt x="52220" y="87133"/>
                </a:cubicBezTo>
                <a:cubicBezTo>
                  <a:pt x="51161" y="87394"/>
                  <a:pt x="50074" y="87527"/>
                  <a:pt x="48999" y="87527"/>
                </a:cubicBezTo>
                <a:cubicBezTo>
                  <a:pt x="44987" y="87527"/>
                  <a:pt x="41071" y="85733"/>
                  <a:pt x="37679" y="82344"/>
                </a:cubicBezTo>
                <a:cubicBezTo>
                  <a:pt x="33354" y="78022"/>
                  <a:pt x="31647" y="72855"/>
                  <a:pt x="32888" y="67811"/>
                </a:cubicBezTo>
                <a:cubicBezTo>
                  <a:pt x="33445" y="65538"/>
                  <a:pt x="32489" y="63166"/>
                  <a:pt x="30520" y="61911"/>
                </a:cubicBezTo>
                <a:cubicBezTo>
                  <a:pt x="26690" y="59477"/>
                  <a:pt x="23048" y="57766"/>
                  <a:pt x="19815" y="56572"/>
                </a:cubicBezTo>
                <a:cubicBezTo>
                  <a:pt x="25171" y="53655"/>
                  <a:pt x="31835" y="51033"/>
                  <a:pt x="39119" y="49038"/>
                </a:cubicBezTo>
                <a:cubicBezTo>
                  <a:pt x="39267" y="49000"/>
                  <a:pt x="39387" y="48905"/>
                  <a:pt x="39529" y="48850"/>
                </a:cubicBezTo>
                <a:lnTo>
                  <a:pt x="71194" y="80500"/>
                </a:lnTo>
                <a:cubicBezTo>
                  <a:pt x="71142" y="80638"/>
                  <a:pt x="71046" y="80755"/>
                  <a:pt x="71006" y="80905"/>
                </a:cubicBezTo>
                <a:moveTo>
                  <a:pt x="119066" y="927"/>
                </a:moveTo>
                <a:cubicBezTo>
                  <a:pt x="118446" y="305"/>
                  <a:pt x="116921" y="0"/>
                  <a:pt x="114713" y="0"/>
                </a:cubicBezTo>
                <a:cubicBezTo>
                  <a:pt x="103183" y="0"/>
                  <a:pt x="73083" y="8394"/>
                  <a:pt x="56978" y="24494"/>
                </a:cubicBezTo>
                <a:cubicBezTo>
                  <a:pt x="53182" y="28288"/>
                  <a:pt x="40599" y="39861"/>
                  <a:pt x="37679" y="43777"/>
                </a:cubicBezTo>
                <a:cubicBezTo>
                  <a:pt x="28232" y="46366"/>
                  <a:pt x="14477" y="51538"/>
                  <a:pt x="6806" y="59205"/>
                </a:cubicBezTo>
                <a:cubicBezTo>
                  <a:pt x="6806" y="59205"/>
                  <a:pt x="16168" y="59238"/>
                  <a:pt x="27589" y="66511"/>
                </a:cubicBezTo>
                <a:cubicBezTo>
                  <a:pt x="25928" y="73277"/>
                  <a:pt x="28033" y="80416"/>
                  <a:pt x="33821" y="86200"/>
                </a:cubicBezTo>
                <a:cubicBezTo>
                  <a:pt x="38328" y="90705"/>
                  <a:pt x="43661" y="92983"/>
                  <a:pt x="48999" y="92983"/>
                </a:cubicBezTo>
                <a:cubicBezTo>
                  <a:pt x="50513" y="92983"/>
                  <a:pt x="52026" y="92800"/>
                  <a:pt x="53523" y="92427"/>
                </a:cubicBezTo>
                <a:cubicBezTo>
                  <a:pt x="60796" y="103844"/>
                  <a:pt x="60836" y="113200"/>
                  <a:pt x="60836" y="113200"/>
                </a:cubicBezTo>
                <a:cubicBezTo>
                  <a:pt x="68508" y="105533"/>
                  <a:pt x="73686" y="91783"/>
                  <a:pt x="76270" y="82344"/>
                </a:cubicBezTo>
                <a:cubicBezTo>
                  <a:pt x="80191" y="79427"/>
                  <a:pt x="91772" y="66855"/>
                  <a:pt x="95568" y="63061"/>
                </a:cubicBezTo>
                <a:cubicBezTo>
                  <a:pt x="114752" y="43888"/>
                  <a:pt x="122925" y="4783"/>
                  <a:pt x="119066" y="927"/>
                </a:cubicBezTo>
              </a:path>
            </a:pathLst>
          </a:custGeom>
          <a:solidFill>
            <a:schemeClr val="lt1"/>
          </a:solidFill>
          <a:ln>
            <a:noFill/>
          </a:ln>
        </p:spPr>
        <p:txBody>
          <a:bodyPr anchorCtr="0" anchor="ctr" bIns="14275" lIns="14275" spcFirstLastPara="1" rIns="14275" wrap="square" tIns="14275">
            <a:noAutofit/>
          </a:bodyPr>
          <a:lstStyle/>
          <a:p>
            <a:pPr indent="0" lvl="0" marL="0" marR="0" rtl="0" algn="l">
              <a:spcBef>
                <a:spcPts val="0"/>
              </a:spcBef>
              <a:spcAft>
                <a:spcPts val="0"/>
              </a:spcAft>
              <a:buNone/>
            </a:pPr>
            <a:r>
              <a:t/>
            </a:r>
            <a:endParaRPr sz="1100">
              <a:solidFill>
                <a:schemeClr val="dk1"/>
              </a:solidFill>
              <a:latin typeface="Lato"/>
              <a:ea typeface="Lato"/>
              <a:cs typeface="Lato"/>
              <a:sym typeface="Lato"/>
            </a:endParaRPr>
          </a:p>
        </p:txBody>
      </p:sp>
      <p:sp>
        <p:nvSpPr>
          <p:cNvPr id="206" name="Google Shape;206;p25"/>
          <p:cNvSpPr/>
          <p:nvPr/>
        </p:nvSpPr>
        <p:spPr>
          <a:xfrm>
            <a:off x="5151946" y="3485872"/>
            <a:ext cx="270600" cy="246000"/>
          </a:xfrm>
          <a:custGeom>
            <a:rect b="b" l="l" r="r" t="t"/>
            <a:pathLst>
              <a:path extrusionOk="0" h="120000" w="120000">
                <a:moveTo>
                  <a:pt x="5644" y="114000"/>
                </a:moveTo>
                <a:cubicBezTo>
                  <a:pt x="6988" y="103750"/>
                  <a:pt x="15288" y="99572"/>
                  <a:pt x="23283" y="96450"/>
                </a:cubicBezTo>
                <a:cubicBezTo>
                  <a:pt x="28644" y="94927"/>
                  <a:pt x="38244" y="88727"/>
                  <a:pt x="38244" y="75372"/>
                </a:cubicBezTo>
                <a:cubicBezTo>
                  <a:pt x="38244" y="63944"/>
                  <a:pt x="33961" y="58372"/>
                  <a:pt x="31655" y="55383"/>
                </a:cubicBezTo>
                <a:cubicBezTo>
                  <a:pt x="31366" y="55011"/>
                  <a:pt x="31105" y="54677"/>
                  <a:pt x="30900" y="54366"/>
                </a:cubicBezTo>
                <a:cubicBezTo>
                  <a:pt x="30833" y="54272"/>
                  <a:pt x="30766" y="54177"/>
                  <a:pt x="30700" y="54083"/>
                </a:cubicBezTo>
                <a:cubicBezTo>
                  <a:pt x="30505" y="53677"/>
                  <a:pt x="29427" y="50983"/>
                  <a:pt x="30850" y="44505"/>
                </a:cubicBezTo>
                <a:cubicBezTo>
                  <a:pt x="31133" y="43205"/>
                  <a:pt x="31016" y="41838"/>
                  <a:pt x="30516" y="40622"/>
                </a:cubicBezTo>
                <a:cubicBezTo>
                  <a:pt x="29161" y="37338"/>
                  <a:pt x="25572" y="28616"/>
                  <a:pt x="27972" y="22155"/>
                </a:cubicBezTo>
                <a:cubicBezTo>
                  <a:pt x="31216" y="13394"/>
                  <a:pt x="34111" y="11661"/>
                  <a:pt x="39361" y="9122"/>
                </a:cubicBezTo>
                <a:cubicBezTo>
                  <a:pt x="39622" y="8994"/>
                  <a:pt x="39872" y="8844"/>
                  <a:pt x="40111" y="8677"/>
                </a:cubicBezTo>
                <a:cubicBezTo>
                  <a:pt x="41433" y="7738"/>
                  <a:pt x="45738" y="6000"/>
                  <a:pt x="50161" y="6000"/>
                </a:cubicBezTo>
                <a:cubicBezTo>
                  <a:pt x="52594" y="6000"/>
                  <a:pt x="54666" y="6511"/>
                  <a:pt x="56316" y="7516"/>
                </a:cubicBezTo>
                <a:cubicBezTo>
                  <a:pt x="58283" y="8716"/>
                  <a:pt x="60138" y="10933"/>
                  <a:pt x="62822" y="17850"/>
                </a:cubicBezTo>
                <a:cubicBezTo>
                  <a:pt x="66616" y="27633"/>
                  <a:pt x="65666" y="35983"/>
                  <a:pt x="63038" y="39922"/>
                </a:cubicBezTo>
                <a:cubicBezTo>
                  <a:pt x="62083" y="41344"/>
                  <a:pt x="61755" y="43161"/>
                  <a:pt x="62133" y="44877"/>
                </a:cubicBezTo>
                <a:cubicBezTo>
                  <a:pt x="63455" y="50911"/>
                  <a:pt x="62483" y="53344"/>
                  <a:pt x="62277" y="53772"/>
                </a:cubicBezTo>
                <a:cubicBezTo>
                  <a:pt x="62116" y="53955"/>
                  <a:pt x="61961" y="54155"/>
                  <a:pt x="61827" y="54366"/>
                </a:cubicBezTo>
                <a:cubicBezTo>
                  <a:pt x="61616" y="54677"/>
                  <a:pt x="61355" y="55011"/>
                  <a:pt x="61066" y="55383"/>
                </a:cubicBezTo>
                <a:cubicBezTo>
                  <a:pt x="58766" y="58372"/>
                  <a:pt x="54477" y="63944"/>
                  <a:pt x="54477" y="75372"/>
                </a:cubicBezTo>
                <a:cubicBezTo>
                  <a:pt x="54477" y="88733"/>
                  <a:pt x="64083" y="94927"/>
                  <a:pt x="69444" y="96450"/>
                </a:cubicBezTo>
                <a:cubicBezTo>
                  <a:pt x="77361" y="99533"/>
                  <a:pt x="85733" y="103694"/>
                  <a:pt x="87083" y="114000"/>
                </a:cubicBezTo>
                <a:cubicBezTo>
                  <a:pt x="87083" y="114000"/>
                  <a:pt x="5644" y="114000"/>
                  <a:pt x="5644" y="114000"/>
                </a:cubicBezTo>
                <a:close/>
                <a:moveTo>
                  <a:pt x="71011" y="90700"/>
                </a:moveTo>
                <a:cubicBezTo>
                  <a:pt x="71011" y="90700"/>
                  <a:pt x="59933" y="87850"/>
                  <a:pt x="59933" y="75372"/>
                </a:cubicBezTo>
                <a:cubicBezTo>
                  <a:pt x="59933" y="64416"/>
                  <a:pt x="64483" y="60555"/>
                  <a:pt x="66238" y="57888"/>
                </a:cubicBezTo>
                <a:cubicBezTo>
                  <a:pt x="66238" y="57888"/>
                  <a:pt x="69850" y="54477"/>
                  <a:pt x="67433" y="43472"/>
                </a:cubicBezTo>
                <a:cubicBezTo>
                  <a:pt x="71461" y="37444"/>
                  <a:pt x="72216" y="26783"/>
                  <a:pt x="67838" y="15494"/>
                </a:cubicBezTo>
                <a:cubicBezTo>
                  <a:pt x="65088" y="8411"/>
                  <a:pt x="62661" y="4527"/>
                  <a:pt x="58961" y="2272"/>
                </a:cubicBezTo>
                <a:cubicBezTo>
                  <a:pt x="56244" y="616"/>
                  <a:pt x="53161" y="0"/>
                  <a:pt x="50161" y="0"/>
                </a:cubicBezTo>
                <a:cubicBezTo>
                  <a:pt x="44572" y="0"/>
                  <a:pt x="39277" y="2133"/>
                  <a:pt x="37166" y="3627"/>
                </a:cubicBezTo>
                <a:cubicBezTo>
                  <a:pt x="30977" y="6622"/>
                  <a:pt x="26822" y="9377"/>
                  <a:pt x="22922" y="19883"/>
                </a:cubicBezTo>
                <a:cubicBezTo>
                  <a:pt x="19755" y="28411"/>
                  <a:pt x="23561" y="38283"/>
                  <a:pt x="25544" y="43094"/>
                </a:cubicBezTo>
                <a:cubicBezTo>
                  <a:pt x="23127" y="54105"/>
                  <a:pt x="26483" y="57888"/>
                  <a:pt x="26483" y="57888"/>
                </a:cubicBezTo>
                <a:cubicBezTo>
                  <a:pt x="28238" y="60555"/>
                  <a:pt x="32794" y="64416"/>
                  <a:pt x="32794" y="75372"/>
                </a:cubicBezTo>
                <a:cubicBezTo>
                  <a:pt x="32794" y="87850"/>
                  <a:pt x="21716" y="90700"/>
                  <a:pt x="21716" y="90700"/>
                </a:cubicBezTo>
                <a:cubicBezTo>
                  <a:pt x="14677" y="93427"/>
                  <a:pt x="0" y="99005"/>
                  <a:pt x="0" y="117000"/>
                </a:cubicBezTo>
                <a:cubicBezTo>
                  <a:pt x="0" y="117000"/>
                  <a:pt x="0" y="120000"/>
                  <a:pt x="2727" y="120000"/>
                </a:cubicBezTo>
                <a:lnTo>
                  <a:pt x="90000" y="120000"/>
                </a:lnTo>
                <a:cubicBezTo>
                  <a:pt x="92727" y="120000"/>
                  <a:pt x="92727" y="117000"/>
                  <a:pt x="92727" y="117000"/>
                </a:cubicBezTo>
                <a:cubicBezTo>
                  <a:pt x="92727" y="99005"/>
                  <a:pt x="78044" y="93427"/>
                  <a:pt x="71011" y="90700"/>
                </a:cubicBezTo>
                <a:moveTo>
                  <a:pt x="100194" y="87633"/>
                </a:moveTo>
                <a:cubicBezTo>
                  <a:pt x="100194" y="87633"/>
                  <a:pt x="90094" y="85066"/>
                  <a:pt x="90094" y="73838"/>
                </a:cubicBezTo>
                <a:cubicBezTo>
                  <a:pt x="90094" y="63972"/>
                  <a:pt x="94927" y="60500"/>
                  <a:pt x="96533" y="58100"/>
                </a:cubicBezTo>
                <a:cubicBezTo>
                  <a:pt x="96533" y="58100"/>
                  <a:pt x="99822" y="55033"/>
                  <a:pt x="97622" y="45122"/>
                </a:cubicBezTo>
                <a:cubicBezTo>
                  <a:pt x="101288" y="39700"/>
                  <a:pt x="102150" y="30105"/>
                  <a:pt x="98161" y="19944"/>
                </a:cubicBezTo>
                <a:cubicBezTo>
                  <a:pt x="95655" y="13566"/>
                  <a:pt x="92588" y="10077"/>
                  <a:pt x="89216" y="8050"/>
                </a:cubicBezTo>
                <a:cubicBezTo>
                  <a:pt x="86733" y="6555"/>
                  <a:pt x="83927" y="6005"/>
                  <a:pt x="81188" y="6005"/>
                </a:cubicBezTo>
                <a:cubicBezTo>
                  <a:pt x="77111" y="6005"/>
                  <a:pt x="73233" y="7227"/>
                  <a:pt x="70850" y="8411"/>
                </a:cubicBezTo>
                <a:cubicBezTo>
                  <a:pt x="71544" y="9894"/>
                  <a:pt x="72205" y="11466"/>
                  <a:pt x="72861" y="13144"/>
                </a:cubicBezTo>
                <a:cubicBezTo>
                  <a:pt x="72950" y="13383"/>
                  <a:pt x="73016" y="13627"/>
                  <a:pt x="73105" y="13866"/>
                </a:cubicBezTo>
                <a:cubicBezTo>
                  <a:pt x="74644" y="13111"/>
                  <a:pt x="77744" y="12000"/>
                  <a:pt x="81188" y="12000"/>
                </a:cubicBezTo>
                <a:cubicBezTo>
                  <a:pt x="83338" y="12000"/>
                  <a:pt x="85155" y="12438"/>
                  <a:pt x="86600" y="13311"/>
                </a:cubicBezTo>
                <a:cubicBezTo>
                  <a:pt x="88294" y="14327"/>
                  <a:pt x="90816" y="16372"/>
                  <a:pt x="93150" y="22327"/>
                </a:cubicBezTo>
                <a:cubicBezTo>
                  <a:pt x="96477" y="30783"/>
                  <a:pt x="95594" y="38072"/>
                  <a:pt x="93244" y="41544"/>
                </a:cubicBezTo>
                <a:cubicBezTo>
                  <a:pt x="92277" y="42977"/>
                  <a:pt x="91938" y="44816"/>
                  <a:pt x="92322" y="46550"/>
                </a:cubicBezTo>
                <a:cubicBezTo>
                  <a:pt x="93427" y="51516"/>
                  <a:pt x="92716" y="53600"/>
                  <a:pt x="92533" y="54016"/>
                </a:cubicBezTo>
                <a:cubicBezTo>
                  <a:pt x="92394" y="54188"/>
                  <a:pt x="92261" y="54366"/>
                  <a:pt x="92133" y="54555"/>
                </a:cubicBezTo>
                <a:cubicBezTo>
                  <a:pt x="92027" y="54711"/>
                  <a:pt x="91650" y="55161"/>
                  <a:pt x="91372" y="55488"/>
                </a:cubicBezTo>
                <a:cubicBezTo>
                  <a:pt x="89016" y="58266"/>
                  <a:pt x="84644" y="63438"/>
                  <a:pt x="84644" y="73838"/>
                </a:cubicBezTo>
                <a:cubicBezTo>
                  <a:pt x="84644" y="86222"/>
                  <a:pt x="93616" y="91972"/>
                  <a:pt x="98650" y="93388"/>
                </a:cubicBezTo>
                <a:cubicBezTo>
                  <a:pt x="105833" y="96150"/>
                  <a:pt x="112838" y="99588"/>
                  <a:pt x="114277" y="108000"/>
                </a:cubicBezTo>
                <a:lnTo>
                  <a:pt x="97022" y="108000"/>
                </a:lnTo>
                <a:cubicBezTo>
                  <a:pt x="97516" y="109850"/>
                  <a:pt x="97861" y="111844"/>
                  <a:pt x="98027" y="114000"/>
                </a:cubicBezTo>
                <a:lnTo>
                  <a:pt x="117511" y="114000"/>
                </a:lnTo>
                <a:cubicBezTo>
                  <a:pt x="120000" y="114000"/>
                  <a:pt x="120000" y="111300"/>
                  <a:pt x="120000" y="111300"/>
                </a:cubicBezTo>
                <a:cubicBezTo>
                  <a:pt x="120000" y="95105"/>
                  <a:pt x="106616" y="90083"/>
                  <a:pt x="100194" y="87633"/>
                </a:cubicBezTo>
              </a:path>
            </a:pathLst>
          </a:custGeom>
          <a:solidFill>
            <a:schemeClr val="lt1"/>
          </a:solidFill>
          <a:ln>
            <a:noFill/>
          </a:ln>
        </p:spPr>
        <p:txBody>
          <a:bodyPr anchorCtr="0" anchor="ctr" bIns="14275" lIns="14275" spcFirstLastPara="1" rIns="14275" wrap="square" tIns="14275">
            <a:noAutofit/>
          </a:bodyPr>
          <a:lstStyle/>
          <a:p>
            <a:pPr indent="0" lvl="0" marL="0" marR="0" rtl="0" algn="l">
              <a:spcBef>
                <a:spcPts val="0"/>
              </a:spcBef>
              <a:spcAft>
                <a:spcPts val="0"/>
              </a:spcAft>
              <a:buNone/>
            </a:pPr>
            <a:r>
              <a:t/>
            </a:r>
            <a:endParaRPr sz="1100">
              <a:solidFill>
                <a:schemeClr val="dk1"/>
              </a:solidFill>
              <a:latin typeface="Lato"/>
              <a:ea typeface="Lato"/>
              <a:cs typeface="Lato"/>
              <a:sym typeface="Lato"/>
            </a:endParaRPr>
          </a:p>
        </p:txBody>
      </p:sp>
      <p:sp>
        <p:nvSpPr>
          <p:cNvPr id="207" name="Google Shape;207;p25"/>
          <p:cNvSpPr/>
          <p:nvPr/>
        </p:nvSpPr>
        <p:spPr>
          <a:xfrm>
            <a:off x="6343265" y="1766235"/>
            <a:ext cx="270600" cy="270600"/>
          </a:xfrm>
          <a:custGeom>
            <a:rect b="b" l="l" r="r" t="t"/>
            <a:pathLst>
              <a:path extrusionOk="0" h="120000" w="120000">
                <a:moveTo>
                  <a:pt x="67466" y="101855"/>
                </a:moveTo>
                <a:lnTo>
                  <a:pt x="86572" y="38183"/>
                </a:lnTo>
                <a:lnTo>
                  <a:pt x="112044" y="38183"/>
                </a:lnTo>
                <a:cubicBezTo>
                  <a:pt x="112044" y="38183"/>
                  <a:pt x="67466" y="101855"/>
                  <a:pt x="67466" y="101855"/>
                </a:cubicBezTo>
                <a:close/>
                <a:moveTo>
                  <a:pt x="60000" y="107794"/>
                </a:moveTo>
                <a:lnTo>
                  <a:pt x="39116" y="38183"/>
                </a:lnTo>
                <a:lnTo>
                  <a:pt x="80883" y="38183"/>
                </a:lnTo>
                <a:cubicBezTo>
                  <a:pt x="80883" y="38183"/>
                  <a:pt x="60000" y="107794"/>
                  <a:pt x="60000" y="107794"/>
                </a:cubicBezTo>
                <a:close/>
                <a:moveTo>
                  <a:pt x="7955" y="38183"/>
                </a:moveTo>
                <a:lnTo>
                  <a:pt x="33427" y="38183"/>
                </a:lnTo>
                <a:lnTo>
                  <a:pt x="52533" y="101855"/>
                </a:lnTo>
                <a:cubicBezTo>
                  <a:pt x="52533" y="101855"/>
                  <a:pt x="7955" y="38183"/>
                  <a:pt x="7955" y="38183"/>
                </a:cubicBezTo>
                <a:close/>
                <a:moveTo>
                  <a:pt x="36544" y="5455"/>
                </a:moveTo>
                <a:lnTo>
                  <a:pt x="47422" y="5455"/>
                </a:lnTo>
                <a:lnTo>
                  <a:pt x="33788" y="32727"/>
                </a:lnTo>
                <a:lnTo>
                  <a:pt x="9272" y="32727"/>
                </a:lnTo>
                <a:cubicBezTo>
                  <a:pt x="9272" y="32727"/>
                  <a:pt x="36544" y="5455"/>
                  <a:pt x="36544" y="5455"/>
                </a:cubicBezTo>
                <a:close/>
                <a:moveTo>
                  <a:pt x="66516" y="5455"/>
                </a:moveTo>
                <a:lnTo>
                  <a:pt x="80150" y="32727"/>
                </a:lnTo>
                <a:lnTo>
                  <a:pt x="39850" y="32727"/>
                </a:lnTo>
                <a:lnTo>
                  <a:pt x="53483" y="5455"/>
                </a:lnTo>
                <a:cubicBezTo>
                  <a:pt x="53483" y="5455"/>
                  <a:pt x="66516" y="5455"/>
                  <a:pt x="66516" y="5455"/>
                </a:cubicBezTo>
                <a:close/>
                <a:moveTo>
                  <a:pt x="83455" y="5455"/>
                </a:moveTo>
                <a:lnTo>
                  <a:pt x="110727" y="32727"/>
                </a:lnTo>
                <a:lnTo>
                  <a:pt x="86211" y="32727"/>
                </a:lnTo>
                <a:lnTo>
                  <a:pt x="72577" y="5455"/>
                </a:lnTo>
                <a:cubicBezTo>
                  <a:pt x="72577" y="5455"/>
                  <a:pt x="83455" y="5455"/>
                  <a:pt x="83455" y="5455"/>
                </a:cubicBezTo>
                <a:close/>
                <a:moveTo>
                  <a:pt x="120000" y="35455"/>
                </a:moveTo>
                <a:cubicBezTo>
                  <a:pt x="120000" y="34844"/>
                  <a:pt x="119761" y="34305"/>
                  <a:pt x="119416" y="33850"/>
                </a:cubicBezTo>
                <a:lnTo>
                  <a:pt x="119455" y="33822"/>
                </a:lnTo>
                <a:lnTo>
                  <a:pt x="119283" y="33650"/>
                </a:lnTo>
                <a:cubicBezTo>
                  <a:pt x="119216" y="33577"/>
                  <a:pt x="119155" y="33511"/>
                  <a:pt x="119077" y="33444"/>
                </a:cubicBezTo>
                <a:lnTo>
                  <a:pt x="86727" y="1094"/>
                </a:lnTo>
                <a:lnTo>
                  <a:pt x="86688" y="1116"/>
                </a:lnTo>
                <a:cubicBezTo>
                  <a:pt x="86188" y="455"/>
                  <a:pt x="85438" y="0"/>
                  <a:pt x="84544" y="0"/>
                </a:cubicBezTo>
                <a:lnTo>
                  <a:pt x="35455" y="0"/>
                </a:lnTo>
                <a:cubicBezTo>
                  <a:pt x="34561" y="0"/>
                  <a:pt x="33811" y="455"/>
                  <a:pt x="33311" y="1116"/>
                </a:cubicBezTo>
                <a:lnTo>
                  <a:pt x="33272" y="1094"/>
                </a:lnTo>
                <a:lnTo>
                  <a:pt x="922" y="33444"/>
                </a:lnTo>
                <a:cubicBezTo>
                  <a:pt x="844" y="33511"/>
                  <a:pt x="783" y="33577"/>
                  <a:pt x="716" y="33650"/>
                </a:cubicBezTo>
                <a:lnTo>
                  <a:pt x="544" y="33822"/>
                </a:lnTo>
                <a:lnTo>
                  <a:pt x="583" y="33850"/>
                </a:lnTo>
                <a:cubicBezTo>
                  <a:pt x="238" y="34305"/>
                  <a:pt x="0" y="34844"/>
                  <a:pt x="0" y="35455"/>
                </a:cubicBezTo>
                <a:cubicBezTo>
                  <a:pt x="0" y="36105"/>
                  <a:pt x="255" y="36677"/>
                  <a:pt x="638" y="37144"/>
                </a:cubicBezTo>
                <a:lnTo>
                  <a:pt x="605" y="37166"/>
                </a:lnTo>
                <a:lnTo>
                  <a:pt x="57877" y="118988"/>
                </a:lnTo>
                <a:lnTo>
                  <a:pt x="57911" y="118961"/>
                </a:lnTo>
                <a:cubicBezTo>
                  <a:pt x="58411" y="119583"/>
                  <a:pt x="59144" y="120000"/>
                  <a:pt x="60000" y="120000"/>
                </a:cubicBezTo>
                <a:cubicBezTo>
                  <a:pt x="60855" y="120000"/>
                  <a:pt x="61588" y="119583"/>
                  <a:pt x="62088" y="118961"/>
                </a:cubicBezTo>
                <a:lnTo>
                  <a:pt x="62122" y="118988"/>
                </a:lnTo>
                <a:lnTo>
                  <a:pt x="119394" y="37166"/>
                </a:lnTo>
                <a:lnTo>
                  <a:pt x="119361" y="37144"/>
                </a:lnTo>
                <a:cubicBezTo>
                  <a:pt x="119738" y="36677"/>
                  <a:pt x="120000" y="36105"/>
                  <a:pt x="120000" y="35455"/>
                </a:cubicBezTo>
              </a:path>
            </a:pathLst>
          </a:custGeom>
          <a:solidFill>
            <a:schemeClr val="lt1"/>
          </a:solidFill>
          <a:ln>
            <a:noFill/>
          </a:ln>
        </p:spPr>
        <p:txBody>
          <a:bodyPr anchorCtr="0" anchor="ctr" bIns="14275" lIns="14275" spcFirstLastPara="1" rIns="14275" wrap="square" tIns="14275">
            <a:noAutofit/>
          </a:bodyPr>
          <a:lstStyle/>
          <a:p>
            <a:pPr indent="0" lvl="0" marL="0" marR="0" rtl="0" algn="l">
              <a:spcBef>
                <a:spcPts val="0"/>
              </a:spcBef>
              <a:spcAft>
                <a:spcPts val="0"/>
              </a:spcAft>
              <a:buNone/>
            </a:pPr>
            <a:r>
              <a:t/>
            </a:r>
            <a:endParaRPr sz="1100">
              <a:solidFill>
                <a:schemeClr val="dk1"/>
              </a:solidFill>
              <a:latin typeface="Lato"/>
              <a:ea typeface="Lato"/>
              <a:cs typeface="Lato"/>
              <a:sym typeface="Lato"/>
            </a:endParaRPr>
          </a:p>
        </p:txBody>
      </p:sp>
      <p:sp>
        <p:nvSpPr>
          <p:cNvPr id="208" name="Google Shape;208;p25"/>
          <p:cNvSpPr/>
          <p:nvPr/>
        </p:nvSpPr>
        <p:spPr>
          <a:xfrm>
            <a:off x="2586637" y="3489035"/>
            <a:ext cx="174300" cy="239700"/>
          </a:xfrm>
          <a:custGeom>
            <a:rect b="b" l="l" r="r" t="t"/>
            <a:pathLst>
              <a:path extrusionOk="0" h="120000" w="120000">
                <a:moveTo>
                  <a:pt x="60000" y="60000"/>
                </a:moveTo>
                <a:cubicBezTo>
                  <a:pt x="47572" y="60000"/>
                  <a:pt x="37500" y="52672"/>
                  <a:pt x="37500" y="43638"/>
                </a:cubicBezTo>
                <a:cubicBezTo>
                  <a:pt x="37500" y="34600"/>
                  <a:pt x="47572" y="27272"/>
                  <a:pt x="60000" y="27272"/>
                </a:cubicBezTo>
                <a:cubicBezTo>
                  <a:pt x="72427" y="27272"/>
                  <a:pt x="82500" y="34600"/>
                  <a:pt x="82500" y="43638"/>
                </a:cubicBezTo>
                <a:cubicBezTo>
                  <a:pt x="82500" y="52672"/>
                  <a:pt x="72427" y="60000"/>
                  <a:pt x="60000" y="60000"/>
                </a:cubicBezTo>
                <a:moveTo>
                  <a:pt x="60000" y="21816"/>
                </a:moveTo>
                <a:cubicBezTo>
                  <a:pt x="43427" y="21816"/>
                  <a:pt x="30000" y="31588"/>
                  <a:pt x="30000" y="43638"/>
                </a:cubicBezTo>
                <a:cubicBezTo>
                  <a:pt x="30000" y="55683"/>
                  <a:pt x="43427" y="65455"/>
                  <a:pt x="60000" y="65455"/>
                </a:cubicBezTo>
                <a:cubicBezTo>
                  <a:pt x="76572" y="65455"/>
                  <a:pt x="90000" y="55683"/>
                  <a:pt x="90000" y="43638"/>
                </a:cubicBezTo>
                <a:cubicBezTo>
                  <a:pt x="90000" y="31588"/>
                  <a:pt x="76572" y="21816"/>
                  <a:pt x="60000" y="21816"/>
                </a:cubicBezTo>
                <a:moveTo>
                  <a:pt x="60000" y="111816"/>
                </a:moveTo>
                <a:cubicBezTo>
                  <a:pt x="60000" y="111816"/>
                  <a:pt x="7500" y="76361"/>
                  <a:pt x="7500" y="43638"/>
                </a:cubicBezTo>
                <a:cubicBezTo>
                  <a:pt x="7500" y="22550"/>
                  <a:pt x="31005" y="5455"/>
                  <a:pt x="60000" y="5455"/>
                </a:cubicBezTo>
                <a:cubicBezTo>
                  <a:pt x="88994" y="5455"/>
                  <a:pt x="112500" y="22550"/>
                  <a:pt x="112500" y="43638"/>
                </a:cubicBezTo>
                <a:cubicBezTo>
                  <a:pt x="112500" y="76361"/>
                  <a:pt x="60000" y="111816"/>
                  <a:pt x="60000" y="111816"/>
                </a:cubicBezTo>
                <a:moveTo>
                  <a:pt x="60000" y="0"/>
                </a:moveTo>
                <a:cubicBezTo>
                  <a:pt x="26866" y="0"/>
                  <a:pt x="0" y="19538"/>
                  <a:pt x="0" y="43638"/>
                </a:cubicBezTo>
                <a:cubicBezTo>
                  <a:pt x="0" y="79088"/>
                  <a:pt x="60000" y="120000"/>
                  <a:pt x="60000" y="120000"/>
                </a:cubicBezTo>
                <a:cubicBezTo>
                  <a:pt x="60000" y="120000"/>
                  <a:pt x="120000" y="79088"/>
                  <a:pt x="120000" y="43638"/>
                </a:cubicBezTo>
                <a:cubicBezTo>
                  <a:pt x="120000" y="19538"/>
                  <a:pt x="93133" y="0"/>
                  <a:pt x="60000" y="0"/>
                </a:cubicBezTo>
              </a:path>
            </a:pathLst>
          </a:custGeom>
          <a:solidFill>
            <a:schemeClr val="lt1"/>
          </a:solidFill>
          <a:ln>
            <a:noFill/>
          </a:ln>
        </p:spPr>
        <p:txBody>
          <a:bodyPr anchorCtr="0" anchor="ctr" bIns="14275" lIns="14275" spcFirstLastPara="1" rIns="14275" wrap="square" tIns="14275">
            <a:noAutofit/>
          </a:bodyPr>
          <a:lstStyle/>
          <a:p>
            <a:pPr indent="0" lvl="0" marL="0" marR="0" rtl="0" algn="l">
              <a:spcBef>
                <a:spcPts val="0"/>
              </a:spcBef>
              <a:spcAft>
                <a:spcPts val="0"/>
              </a:spcAft>
              <a:buNone/>
            </a:pPr>
            <a:r>
              <a:t/>
            </a:r>
            <a:endParaRPr sz="1100">
              <a:solidFill>
                <a:schemeClr val="dk1"/>
              </a:solidFill>
              <a:latin typeface="Lato"/>
              <a:ea typeface="Lato"/>
              <a:cs typeface="Lato"/>
              <a:sym typeface="Lato"/>
            </a:endParaRPr>
          </a:p>
        </p:txBody>
      </p:sp>
      <p:sp>
        <p:nvSpPr>
          <p:cNvPr id="209" name="Google Shape;209;p25"/>
          <p:cNvSpPr/>
          <p:nvPr/>
        </p:nvSpPr>
        <p:spPr>
          <a:xfrm>
            <a:off x="1424608" y="1777618"/>
            <a:ext cx="200400" cy="244800"/>
          </a:xfrm>
          <a:custGeom>
            <a:rect b="b" l="l" r="r" t="t"/>
            <a:pathLst>
              <a:path extrusionOk="0" h="120000" w="120000">
                <a:moveTo>
                  <a:pt x="23333" y="43638"/>
                </a:moveTo>
                <a:lnTo>
                  <a:pt x="43333" y="43638"/>
                </a:lnTo>
                <a:cubicBezTo>
                  <a:pt x="45177" y="43638"/>
                  <a:pt x="46666" y="42416"/>
                  <a:pt x="46666" y="40911"/>
                </a:cubicBezTo>
                <a:cubicBezTo>
                  <a:pt x="46666" y="39400"/>
                  <a:pt x="45177" y="38183"/>
                  <a:pt x="43333" y="38183"/>
                </a:cubicBezTo>
                <a:lnTo>
                  <a:pt x="23333" y="38183"/>
                </a:lnTo>
                <a:cubicBezTo>
                  <a:pt x="21488" y="38183"/>
                  <a:pt x="20000" y="39400"/>
                  <a:pt x="20000" y="40911"/>
                </a:cubicBezTo>
                <a:cubicBezTo>
                  <a:pt x="20000" y="42416"/>
                  <a:pt x="21488" y="43638"/>
                  <a:pt x="23333" y="43638"/>
                </a:cubicBezTo>
                <a:moveTo>
                  <a:pt x="23333" y="65455"/>
                </a:moveTo>
                <a:lnTo>
                  <a:pt x="90000" y="65455"/>
                </a:lnTo>
                <a:cubicBezTo>
                  <a:pt x="91844" y="65455"/>
                  <a:pt x="93333" y="64233"/>
                  <a:pt x="93333" y="62727"/>
                </a:cubicBezTo>
                <a:cubicBezTo>
                  <a:pt x="93333" y="61222"/>
                  <a:pt x="91844" y="60000"/>
                  <a:pt x="90000" y="60000"/>
                </a:cubicBezTo>
                <a:lnTo>
                  <a:pt x="23333" y="60000"/>
                </a:lnTo>
                <a:cubicBezTo>
                  <a:pt x="21488" y="60000"/>
                  <a:pt x="20000" y="61222"/>
                  <a:pt x="20000" y="62727"/>
                </a:cubicBezTo>
                <a:cubicBezTo>
                  <a:pt x="20000" y="64233"/>
                  <a:pt x="21488" y="65455"/>
                  <a:pt x="23333" y="65455"/>
                </a:cubicBezTo>
                <a:moveTo>
                  <a:pt x="23333" y="54544"/>
                </a:moveTo>
                <a:lnTo>
                  <a:pt x="63333" y="54544"/>
                </a:lnTo>
                <a:cubicBezTo>
                  <a:pt x="65177" y="54544"/>
                  <a:pt x="66666" y="53327"/>
                  <a:pt x="66666" y="51816"/>
                </a:cubicBezTo>
                <a:cubicBezTo>
                  <a:pt x="66666" y="50311"/>
                  <a:pt x="65177" y="49088"/>
                  <a:pt x="63333" y="49088"/>
                </a:cubicBezTo>
                <a:lnTo>
                  <a:pt x="23333" y="49088"/>
                </a:lnTo>
                <a:cubicBezTo>
                  <a:pt x="21488" y="49088"/>
                  <a:pt x="20000" y="50311"/>
                  <a:pt x="20000" y="51816"/>
                </a:cubicBezTo>
                <a:cubicBezTo>
                  <a:pt x="20000" y="53327"/>
                  <a:pt x="21488" y="54544"/>
                  <a:pt x="23333" y="54544"/>
                </a:cubicBezTo>
                <a:moveTo>
                  <a:pt x="23333" y="32727"/>
                </a:moveTo>
                <a:lnTo>
                  <a:pt x="83333" y="32727"/>
                </a:lnTo>
                <a:cubicBezTo>
                  <a:pt x="85177" y="32727"/>
                  <a:pt x="86666" y="31505"/>
                  <a:pt x="86666" y="30000"/>
                </a:cubicBezTo>
                <a:cubicBezTo>
                  <a:pt x="86666" y="28494"/>
                  <a:pt x="85177" y="27272"/>
                  <a:pt x="83333" y="27272"/>
                </a:cubicBezTo>
                <a:lnTo>
                  <a:pt x="23333" y="27272"/>
                </a:lnTo>
                <a:cubicBezTo>
                  <a:pt x="21488" y="27272"/>
                  <a:pt x="20000" y="28494"/>
                  <a:pt x="20000" y="30000"/>
                </a:cubicBezTo>
                <a:cubicBezTo>
                  <a:pt x="20000" y="31505"/>
                  <a:pt x="21488" y="32727"/>
                  <a:pt x="23333" y="32727"/>
                </a:cubicBezTo>
                <a:moveTo>
                  <a:pt x="113333" y="76361"/>
                </a:moveTo>
                <a:lnTo>
                  <a:pt x="6666" y="76361"/>
                </a:lnTo>
                <a:lnTo>
                  <a:pt x="6666" y="16361"/>
                </a:lnTo>
                <a:lnTo>
                  <a:pt x="113333" y="16361"/>
                </a:lnTo>
                <a:cubicBezTo>
                  <a:pt x="113333" y="16361"/>
                  <a:pt x="113333" y="76361"/>
                  <a:pt x="113333" y="76361"/>
                </a:cubicBezTo>
                <a:close/>
                <a:moveTo>
                  <a:pt x="63333" y="114544"/>
                </a:moveTo>
                <a:lnTo>
                  <a:pt x="56666" y="114544"/>
                </a:lnTo>
                <a:lnTo>
                  <a:pt x="56666" y="81816"/>
                </a:lnTo>
                <a:lnTo>
                  <a:pt x="63333" y="81816"/>
                </a:lnTo>
                <a:cubicBezTo>
                  <a:pt x="63333" y="81816"/>
                  <a:pt x="63333" y="114544"/>
                  <a:pt x="63333" y="114544"/>
                </a:cubicBezTo>
                <a:close/>
                <a:moveTo>
                  <a:pt x="56666" y="5455"/>
                </a:moveTo>
                <a:lnTo>
                  <a:pt x="63333" y="5455"/>
                </a:lnTo>
                <a:lnTo>
                  <a:pt x="63333" y="10911"/>
                </a:lnTo>
                <a:lnTo>
                  <a:pt x="56666" y="10911"/>
                </a:lnTo>
                <a:cubicBezTo>
                  <a:pt x="56666" y="10911"/>
                  <a:pt x="56666" y="5455"/>
                  <a:pt x="56666" y="5455"/>
                </a:cubicBezTo>
                <a:close/>
                <a:moveTo>
                  <a:pt x="113333" y="10911"/>
                </a:moveTo>
                <a:lnTo>
                  <a:pt x="70000" y="10911"/>
                </a:lnTo>
                <a:lnTo>
                  <a:pt x="70000" y="5455"/>
                </a:lnTo>
                <a:cubicBezTo>
                  <a:pt x="70000" y="2444"/>
                  <a:pt x="67011" y="0"/>
                  <a:pt x="63333" y="0"/>
                </a:cubicBezTo>
                <a:lnTo>
                  <a:pt x="56666" y="0"/>
                </a:lnTo>
                <a:cubicBezTo>
                  <a:pt x="52983" y="0"/>
                  <a:pt x="50000" y="2444"/>
                  <a:pt x="50000" y="5455"/>
                </a:cubicBezTo>
                <a:lnTo>
                  <a:pt x="50000" y="10911"/>
                </a:lnTo>
                <a:lnTo>
                  <a:pt x="6666" y="10911"/>
                </a:lnTo>
                <a:cubicBezTo>
                  <a:pt x="2983" y="10911"/>
                  <a:pt x="0" y="13355"/>
                  <a:pt x="0" y="16361"/>
                </a:cubicBezTo>
                <a:lnTo>
                  <a:pt x="0" y="76361"/>
                </a:lnTo>
                <a:cubicBezTo>
                  <a:pt x="0" y="79372"/>
                  <a:pt x="2983" y="81816"/>
                  <a:pt x="6666" y="81816"/>
                </a:cubicBezTo>
                <a:lnTo>
                  <a:pt x="50000" y="81816"/>
                </a:lnTo>
                <a:lnTo>
                  <a:pt x="50000" y="114544"/>
                </a:lnTo>
                <a:cubicBezTo>
                  <a:pt x="50000" y="117555"/>
                  <a:pt x="52983" y="120000"/>
                  <a:pt x="56666" y="120000"/>
                </a:cubicBezTo>
                <a:lnTo>
                  <a:pt x="63333" y="120000"/>
                </a:lnTo>
                <a:cubicBezTo>
                  <a:pt x="67011" y="120000"/>
                  <a:pt x="70000" y="117555"/>
                  <a:pt x="70000" y="114544"/>
                </a:cubicBezTo>
                <a:lnTo>
                  <a:pt x="70000" y="81816"/>
                </a:lnTo>
                <a:lnTo>
                  <a:pt x="113333" y="81816"/>
                </a:lnTo>
                <a:cubicBezTo>
                  <a:pt x="117011" y="81816"/>
                  <a:pt x="120000" y="79372"/>
                  <a:pt x="120000" y="76361"/>
                </a:cubicBezTo>
                <a:lnTo>
                  <a:pt x="120000" y="16361"/>
                </a:lnTo>
                <a:cubicBezTo>
                  <a:pt x="120000" y="13355"/>
                  <a:pt x="117011" y="10911"/>
                  <a:pt x="113333" y="10911"/>
                </a:cubicBezTo>
                <a:moveTo>
                  <a:pt x="96666" y="49088"/>
                </a:moveTo>
                <a:lnTo>
                  <a:pt x="76666" y="49088"/>
                </a:lnTo>
                <a:cubicBezTo>
                  <a:pt x="74822" y="49088"/>
                  <a:pt x="73333" y="50311"/>
                  <a:pt x="73333" y="51816"/>
                </a:cubicBezTo>
                <a:cubicBezTo>
                  <a:pt x="73333" y="53327"/>
                  <a:pt x="74822" y="54544"/>
                  <a:pt x="76666" y="54544"/>
                </a:cubicBezTo>
                <a:lnTo>
                  <a:pt x="96666" y="54544"/>
                </a:lnTo>
                <a:cubicBezTo>
                  <a:pt x="98511" y="54544"/>
                  <a:pt x="100000" y="53327"/>
                  <a:pt x="100000" y="51816"/>
                </a:cubicBezTo>
                <a:cubicBezTo>
                  <a:pt x="100000" y="50311"/>
                  <a:pt x="98511" y="49088"/>
                  <a:pt x="96666" y="49088"/>
                </a:cubicBezTo>
                <a:moveTo>
                  <a:pt x="53333" y="40911"/>
                </a:moveTo>
                <a:cubicBezTo>
                  <a:pt x="53333" y="42416"/>
                  <a:pt x="54822" y="43638"/>
                  <a:pt x="56666" y="43638"/>
                </a:cubicBezTo>
                <a:lnTo>
                  <a:pt x="96666" y="43638"/>
                </a:lnTo>
                <a:cubicBezTo>
                  <a:pt x="98511" y="43638"/>
                  <a:pt x="100000" y="42416"/>
                  <a:pt x="100000" y="40911"/>
                </a:cubicBezTo>
                <a:cubicBezTo>
                  <a:pt x="100000" y="39400"/>
                  <a:pt x="98511" y="38183"/>
                  <a:pt x="96666" y="38183"/>
                </a:cubicBezTo>
                <a:lnTo>
                  <a:pt x="56666" y="38183"/>
                </a:lnTo>
                <a:cubicBezTo>
                  <a:pt x="54822" y="38183"/>
                  <a:pt x="53333" y="39400"/>
                  <a:pt x="53333" y="40911"/>
                </a:cubicBezTo>
              </a:path>
            </a:pathLst>
          </a:custGeom>
          <a:solidFill>
            <a:schemeClr val="lt1"/>
          </a:solidFill>
          <a:ln>
            <a:noFill/>
          </a:ln>
        </p:spPr>
        <p:txBody>
          <a:bodyPr anchorCtr="0" anchor="ctr" bIns="14275" lIns="14275" spcFirstLastPara="1" rIns="14275" wrap="square" tIns="14275">
            <a:noAutofit/>
          </a:bodyPr>
          <a:lstStyle/>
          <a:p>
            <a:pPr indent="0" lvl="0" marL="0" marR="0" rtl="0" algn="l">
              <a:spcBef>
                <a:spcPts val="0"/>
              </a:spcBef>
              <a:spcAft>
                <a:spcPts val="0"/>
              </a:spcAft>
              <a:buNone/>
            </a:pPr>
            <a:r>
              <a:t/>
            </a:r>
            <a:endParaRPr sz="1100">
              <a:solidFill>
                <a:schemeClr val="dk1"/>
              </a:solidFill>
              <a:latin typeface="Lato"/>
              <a:ea typeface="Lato"/>
              <a:cs typeface="Lato"/>
              <a:sym typeface="Lato"/>
            </a:endParaRPr>
          </a:p>
        </p:txBody>
      </p:sp>
      <p:sp>
        <p:nvSpPr>
          <p:cNvPr id="210" name="Google Shape;210;p25"/>
          <p:cNvSpPr/>
          <p:nvPr/>
        </p:nvSpPr>
        <p:spPr>
          <a:xfrm>
            <a:off x="4172323" y="812367"/>
            <a:ext cx="823200" cy="27600"/>
          </a:xfrm>
          <a:prstGeom prst="rect">
            <a:avLst/>
          </a:prstGeom>
          <a:solidFill>
            <a:schemeClr val="dk2"/>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sz="1700">
              <a:solidFill>
                <a:schemeClr val="lt1"/>
              </a:solidFill>
              <a:latin typeface="Lato"/>
              <a:ea typeface="Lato"/>
              <a:cs typeface="Lato"/>
              <a:sym typeface="Lato"/>
            </a:endParaRPr>
          </a:p>
        </p:txBody>
      </p:sp>
      <p:sp>
        <p:nvSpPr>
          <p:cNvPr id="211" name="Google Shape;211;p25"/>
          <p:cNvSpPr/>
          <p:nvPr/>
        </p:nvSpPr>
        <p:spPr>
          <a:xfrm>
            <a:off x="1584125" y="331050"/>
            <a:ext cx="5778900" cy="355800"/>
          </a:xfrm>
          <a:prstGeom prst="rect">
            <a:avLst/>
          </a:prstGeom>
          <a:noFill/>
          <a:ln>
            <a:noFill/>
          </a:ln>
        </p:spPr>
        <p:txBody>
          <a:bodyPr anchorCtr="0" anchor="ctr" bIns="0" lIns="0" spcFirstLastPara="1" rIns="0" wrap="square" tIns="0">
            <a:noAutofit/>
          </a:bodyPr>
          <a:lstStyle/>
          <a:p>
            <a:pPr indent="0" lvl="0" marL="0" rtl="0" algn="ctr">
              <a:lnSpc>
                <a:spcPct val="102777"/>
              </a:lnSpc>
              <a:spcBef>
                <a:spcPts val="0"/>
              </a:spcBef>
              <a:spcAft>
                <a:spcPts val="0"/>
              </a:spcAft>
              <a:buSzPts val="1100"/>
              <a:buNone/>
            </a:pPr>
            <a:r>
              <a:rPr b="1" lang="en" sz="2700">
                <a:solidFill>
                  <a:schemeClr val="dk1"/>
                </a:solidFill>
                <a:latin typeface="Lato Black"/>
                <a:ea typeface="Lato Black"/>
                <a:cs typeface="Lato Black"/>
                <a:sym typeface="Lato Black"/>
              </a:rPr>
              <a:t>LOOKING TOWARDS THE </a:t>
            </a:r>
            <a:r>
              <a:rPr b="1" lang="en" sz="2700">
                <a:solidFill>
                  <a:schemeClr val="accent2"/>
                </a:solidFill>
                <a:latin typeface="Lato Black"/>
                <a:ea typeface="Lato Black"/>
                <a:cs typeface="Lato Black"/>
                <a:sym typeface="Lato Black"/>
              </a:rPr>
              <a:t>FUTURE</a:t>
            </a:r>
            <a:endParaRPr b="1" sz="2700">
              <a:solidFill>
                <a:schemeClr val="dk2"/>
              </a:solidFill>
              <a:latin typeface="Lato Black"/>
              <a:ea typeface="Lato Black"/>
              <a:cs typeface="Lato Black"/>
              <a:sym typeface="Lato Black"/>
            </a:endParaRPr>
          </a:p>
        </p:txBody>
      </p:sp>
      <p:sp>
        <p:nvSpPr>
          <p:cNvPr id="212" name="Google Shape;212;p25"/>
          <p:cNvSpPr txBox="1"/>
          <p:nvPr/>
        </p:nvSpPr>
        <p:spPr>
          <a:xfrm>
            <a:off x="5863142" y="3258659"/>
            <a:ext cx="1229100" cy="2193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1200">
              <a:solidFill>
                <a:schemeClr val="dk2"/>
              </a:solidFill>
              <a:latin typeface="Lato Black"/>
              <a:ea typeface="Lato Black"/>
              <a:cs typeface="Lato Black"/>
              <a:sym typeface="Lato Black"/>
            </a:endParaRPr>
          </a:p>
        </p:txBody>
      </p:sp>
      <p:sp>
        <p:nvSpPr>
          <p:cNvPr id="213" name="Google Shape;213;p25"/>
          <p:cNvSpPr txBox="1"/>
          <p:nvPr/>
        </p:nvSpPr>
        <p:spPr>
          <a:xfrm>
            <a:off x="875175" y="3601525"/>
            <a:ext cx="1116900" cy="443700"/>
          </a:xfrm>
          <a:prstGeom prst="rect">
            <a:avLst/>
          </a:prstGeom>
          <a:noFill/>
          <a:ln>
            <a:noFill/>
          </a:ln>
        </p:spPr>
        <p:txBody>
          <a:bodyPr anchorCtr="0" anchor="t" bIns="40775" lIns="81575" spcFirstLastPara="1" rIns="81575" wrap="square" tIns="40775">
            <a:noAutofit/>
          </a:bodyPr>
          <a:lstStyle/>
          <a:p>
            <a:pPr indent="0" lvl="0" marL="0" marR="0" rtl="0" algn="ctr">
              <a:lnSpc>
                <a:spcPct val="168333"/>
              </a:lnSpc>
              <a:spcBef>
                <a:spcPts val="0"/>
              </a:spcBef>
              <a:spcAft>
                <a:spcPts val="0"/>
              </a:spcAft>
              <a:buClr>
                <a:schemeClr val="dk2"/>
              </a:buClr>
              <a:buSzPts val="900"/>
              <a:buFont typeface="Arial"/>
              <a:buNone/>
            </a:pPr>
            <a:r>
              <a:rPr lang="en" sz="900">
                <a:solidFill>
                  <a:schemeClr val="dk2"/>
                </a:solidFill>
                <a:latin typeface="Lato Light"/>
                <a:ea typeface="Lato Light"/>
                <a:cs typeface="Lato Light"/>
                <a:sym typeface="Lato Light"/>
              </a:rPr>
              <a:t>Fit tasks within schedule</a:t>
            </a:r>
            <a:endParaRPr sz="500"/>
          </a:p>
        </p:txBody>
      </p:sp>
      <p:sp>
        <p:nvSpPr>
          <p:cNvPr id="214" name="Google Shape;214;p25"/>
          <p:cNvSpPr txBox="1"/>
          <p:nvPr/>
        </p:nvSpPr>
        <p:spPr>
          <a:xfrm>
            <a:off x="922650" y="3258650"/>
            <a:ext cx="1116900" cy="2193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200">
                <a:solidFill>
                  <a:schemeClr val="dk2"/>
                </a:solidFill>
                <a:latin typeface="Lato Black"/>
                <a:ea typeface="Lato Black"/>
                <a:cs typeface="Lato Black"/>
                <a:sym typeface="Lato Black"/>
              </a:rPr>
              <a:t>Time Manager App</a:t>
            </a:r>
            <a:endParaRPr b="1" sz="1200">
              <a:solidFill>
                <a:schemeClr val="dk2"/>
              </a:solidFill>
              <a:latin typeface="Lato Black"/>
              <a:ea typeface="Lato Black"/>
              <a:cs typeface="Lato Black"/>
              <a:sym typeface="Lato Black"/>
            </a:endParaRPr>
          </a:p>
        </p:txBody>
      </p:sp>
      <p:sp>
        <p:nvSpPr>
          <p:cNvPr id="215" name="Google Shape;215;p25"/>
          <p:cNvSpPr txBox="1"/>
          <p:nvPr/>
        </p:nvSpPr>
        <p:spPr>
          <a:xfrm>
            <a:off x="3265662" y="3601525"/>
            <a:ext cx="1445700" cy="443700"/>
          </a:xfrm>
          <a:prstGeom prst="rect">
            <a:avLst/>
          </a:prstGeom>
          <a:noFill/>
          <a:ln>
            <a:noFill/>
          </a:ln>
        </p:spPr>
        <p:txBody>
          <a:bodyPr anchorCtr="0" anchor="t" bIns="40775" lIns="81575" spcFirstLastPara="1" rIns="81575" wrap="square" tIns="40775">
            <a:noAutofit/>
          </a:bodyPr>
          <a:lstStyle/>
          <a:p>
            <a:pPr indent="0" lvl="0" marL="0" rtl="0" algn="ctr">
              <a:lnSpc>
                <a:spcPct val="168333"/>
              </a:lnSpc>
              <a:spcBef>
                <a:spcPts val="0"/>
              </a:spcBef>
              <a:spcAft>
                <a:spcPts val="0"/>
              </a:spcAft>
              <a:buClr>
                <a:schemeClr val="dk1"/>
              </a:buClr>
              <a:buSzPts val="900"/>
              <a:buFont typeface="Arial"/>
              <a:buNone/>
            </a:pPr>
            <a:r>
              <a:rPr lang="en" sz="900">
                <a:solidFill>
                  <a:schemeClr val="dk1"/>
                </a:solidFill>
                <a:latin typeface="Lato Light"/>
                <a:ea typeface="Lato Light"/>
                <a:cs typeface="Lato Light"/>
                <a:sym typeface="Lato Light"/>
              </a:rPr>
              <a:t>Hardware devices to conveniently record task times (e.g. </a:t>
            </a:r>
            <a:r>
              <a:rPr lang="en" sz="900">
                <a:solidFill>
                  <a:schemeClr val="dk1"/>
                </a:solidFill>
                <a:latin typeface="Lato Light"/>
                <a:ea typeface="Lato Light"/>
                <a:cs typeface="Lato Light"/>
                <a:sym typeface="Lato Light"/>
              </a:rPr>
              <a:t>log in/off work, enter/leave buildings).</a:t>
            </a:r>
            <a:endParaRPr sz="500"/>
          </a:p>
          <a:p>
            <a:pPr indent="0" lvl="0" marL="0" marR="0" rtl="0" algn="ctr">
              <a:lnSpc>
                <a:spcPct val="168333"/>
              </a:lnSpc>
              <a:spcBef>
                <a:spcPts val="0"/>
              </a:spcBef>
              <a:spcAft>
                <a:spcPts val="0"/>
              </a:spcAft>
              <a:buClr>
                <a:schemeClr val="dk2"/>
              </a:buClr>
              <a:buSzPts val="900"/>
              <a:buFont typeface="Arial"/>
              <a:buNone/>
            </a:pPr>
            <a:r>
              <a:t/>
            </a:r>
            <a:endParaRPr sz="500"/>
          </a:p>
        </p:txBody>
      </p:sp>
      <p:sp>
        <p:nvSpPr>
          <p:cNvPr id="216" name="Google Shape;216;p25"/>
          <p:cNvSpPr txBox="1"/>
          <p:nvPr/>
        </p:nvSpPr>
        <p:spPr>
          <a:xfrm>
            <a:off x="3405875" y="3258650"/>
            <a:ext cx="1165200" cy="2193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200">
                <a:solidFill>
                  <a:schemeClr val="dk2"/>
                </a:solidFill>
                <a:latin typeface="Lato Black"/>
                <a:ea typeface="Lato Black"/>
                <a:cs typeface="Lato Black"/>
                <a:sym typeface="Lato Black"/>
              </a:rPr>
              <a:t>Accessibility</a:t>
            </a:r>
            <a:endParaRPr b="1" sz="1200">
              <a:solidFill>
                <a:schemeClr val="dk2"/>
              </a:solidFill>
              <a:latin typeface="Lato Black"/>
              <a:ea typeface="Lato Black"/>
              <a:cs typeface="Lato Black"/>
              <a:sym typeface="Lato Black"/>
            </a:endParaRPr>
          </a:p>
        </p:txBody>
      </p:sp>
      <p:sp>
        <p:nvSpPr>
          <p:cNvPr id="217" name="Google Shape;217;p25"/>
          <p:cNvSpPr txBox="1"/>
          <p:nvPr/>
        </p:nvSpPr>
        <p:spPr>
          <a:xfrm>
            <a:off x="7074497" y="1797000"/>
            <a:ext cx="1229100" cy="2193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200">
                <a:solidFill>
                  <a:schemeClr val="dk2"/>
                </a:solidFill>
                <a:latin typeface="Lato Black"/>
                <a:ea typeface="Lato Black"/>
                <a:cs typeface="Lato Black"/>
                <a:sym typeface="Lato Black"/>
              </a:rPr>
              <a:t>Smart Devices, Smart cities, Smart Life</a:t>
            </a:r>
            <a:endParaRPr b="1" sz="1200">
              <a:solidFill>
                <a:schemeClr val="dk2"/>
              </a:solidFill>
              <a:latin typeface="Lato Black"/>
              <a:ea typeface="Lato Black"/>
              <a:cs typeface="Lato Black"/>
              <a:sym typeface="Lato Black"/>
            </a:endParaRPr>
          </a:p>
        </p:txBody>
      </p:sp>
      <p:sp>
        <p:nvSpPr>
          <p:cNvPr id="218" name="Google Shape;218;p25"/>
          <p:cNvSpPr txBox="1"/>
          <p:nvPr/>
        </p:nvSpPr>
        <p:spPr>
          <a:xfrm>
            <a:off x="1955374" y="1835060"/>
            <a:ext cx="1536000" cy="443700"/>
          </a:xfrm>
          <a:prstGeom prst="rect">
            <a:avLst/>
          </a:prstGeom>
          <a:noFill/>
          <a:ln>
            <a:noFill/>
          </a:ln>
        </p:spPr>
        <p:txBody>
          <a:bodyPr anchorCtr="0" anchor="t" bIns="40775" lIns="81575" spcFirstLastPara="1" rIns="81575" wrap="square" tIns="40775">
            <a:noAutofit/>
          </a:bodyPr>
          <a:lstStyle/>
          <a:p>
            <a:pPr indent="0" lvl="0" marL="0" marR="0" rtl="0" algn="ctr">
              <a:lnSpc>
                <a:spcPct val="168333"/>
              </a:lnSpc>
              <a:spcBef>
                <a:spcPts val="0"/>
              </a:spcBef>
              <a:spcAft>
                <a:spcPts val="0"/>
              </a:spcAft>
              <a:buClr>
                <a:schemeClr val="dk2"/>
              </a:buClr>
              <a:buSzPts val="900"/>
              <a:buFont typeface="Arial"/>
              <a:buNone/>
            </a:pPr>
            <a:r>
              <a:rPr lang="en" sz="900">
                <a:solidFill>
                  <a:schemeClr val="dk2"/>
                </a:solidFill>
                <a:latin typeface="Lato Light"/>
                <a:ea typeface="Lato Light"/>
                <a:cs typeface="Lato Light"/>
                <a:sym typeface="Lato Light"/>
              </a:rPr>
              <a:t>How physical conditions, sleep quality, mood affect predictions</a:t>
            </a:r>
            <a:endParaRPr sz="500"/>
          </a:p>
        </p:txBody>
      </p:sp>
      <p:sp>
        <p:nvSpPr>
          <p:cNvPr id="219" name="Google Shape;219;p25"/>
          <p:cNvSpPr txBox="1"/>
          <p:nvPr/>
        </p:nvSpPr>
        <p:spPr>
          <a:xfrm>
            <a:off x="2039675" y="1465502"/>
            <a:ext cx="1366200" cy="3222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200">
                <a:solidFill>
                  <a:schemeClr val="dk2"/>
                </a:solidFill>
                <a:latin typeface="Lato Black"/>
                <a:ea typeface="Lato Black"/>
                <a:cs typeface="Lato Black"/>
                <a:sym typeface="Lato Black"/>
              </a:rPr>
              <a:t>Integrates Smart Device Data </a:t>
            </a:r>
            <a:endParaRPr b="1" sz="1200">
              <a:solidFill>
                <a:schemeClr val="dk2"/>
              </a:solidFill>
              <a:latin typeface="Lato Black"/>
              <a:ea typeface="Lato Black"/>
              <a:cs typeface="Lato Black"/>
              <a:sym typeface="Lato Black"/>
            </a:endParaRPr>
          </a:p>
        </p:txBody>
      </p:sp>
      <p:sp>
        <p:nvSpPr>
          <p:cNvPr id="220" name="Google Shape;220;p25"/>
          <p:cNvSpPr txBox="1"/>
          <p:nvPr/>
        </p:nvSpPr>
        <p:spPr>
          <a:xfrm>
            <a:off x="4543400" y="1835050"/>
            <a:ext cx="1320300" cy="443700"/>
          </a:xfrm>
          <a:prstGeom prst="rect">
            <a:avLst/>
          </a:prstGeom>
          <a:noFill/>
          <a:ln>
            <a:noFill/>
          </a:ln>
        </p:spPr>
        <p:txBody>
          <a:bodyPr anchorCtr="0" anchor="t" bIns="40775" lIns="81575" spcFirstLastPara="1" rIns="81575" wrap="square" tIns="40775">
            <a:noAutofit/>
          </a:bodyPr>
          <a:lstStyle/>
          <a:p>
            <a:pPr indent="0" lvl="0" marL="0" rtl="0" algn="ctr">
              <a:lnSpc>
                <a:spcPct val="168333"/>
              </a:lnSpc>
              <a:spcBef>
                <a:spcPts val="0"/>
              </a:spcBef>
              <a:spcAft>
                <a:spcPts val="0"/>
              </a:spcAft>
              <a:buClr>
                <a:schemeClr val="dk1"/>
              </a:buClr>
              <a:buSzPts val="900"/>
              <a:buFont typeface="Arial"/>
              <a:buNone/>
            </a:pPr>
            <a:r>
              <a:rPr lang="en" sz="900">
                <a:solidFill>
                  <a:schemeClr val="dk1"/>
                </a:solidFill>
                <a:latin typeface="Lato Light"/>
                <a:ea typeface="Lato Light"/>
                <a:cs typeface="Lato Light"/>
                <a:sym typeface="Lato Light"/>
              </a:rPr>
              <a:t>Combine schedules of </a:t>
            </a:r>
            <a:r>
              <a:rPr lang="en" sz="900">
                <a:solidFill>
                  <a:schemeClr val="dk1"/>
                </a:solidFill>
                <a:latin typeface="Lato Light"/>
                <a:ea typeface="Lato Light"/>
                <a:cs typeface="Lato Light"/>
                <a:sym typeface="Lato Light"/>
              </a:rPr>
              <a:t>multiple users</a:t>
            </a:r>
            <a:endParaRPr sz="500"/>
          </a:p>
        </p:txBody>
      </p:sp>
      <p:sp>
        <p:nvSpPr>
          <p:cNvPr id="221" name="Google Shape;221;p25"/>
          <p:cNvSpPr txBox="1"/>
          <p:nvPr/>
        </p:nvSpPr>
        <p:spPr>
          <a:xfrm>
            <a:off x="4515750" y="1517100"/>
            <a:ext cx="1366200" cy="270600"/>
          </a:xfrm>
          <a:prstGeom prst="rect">
            <a:avLst/>
          </a:prstGeom>
          <a:noFill/>
          <a:ln>
            <a:noFill/>
          </a:ln>
        </p:spPr>
        <p:txBody>
          <a:bodyPr anchorCtr="0" anchor="ctr" bIns="17150" lIns="34300" spcFirstLastPara="1" rIns="34300" wrap="square" tIns="17150">
            <a:noAutofit/>
          </a:bodyPr>
          <a:lstStyle/>
          <a:p>
            <a:pPr indent="0" lvl="0" marL="0" rtl="0" algn="ctr">
              <a:spcBef>
                <a:spcPts val="0"/>
              </a:spcBef>
              <a:spcAft>
                <a:spcPts val="0"/>
              </a:spcAft>
              <a:buNone/>
            </a:pPr>
            <a:r>
              <a:rPr b="1" lang="en" sz="1200">
                <a:solidFill>
                  <a:schemeClr val="dk1"/>
                </a:solidFill>
                <a:latin typeface="Lato Black"/>
                <a:ea typeface="Lato Black"/>
                <a:cs typeface="Lato Black"/>
                <a:sym typeface="Lato Black"/>
              </a:rPr>
              <a:t>Task Collaborators</a:t>
            </a:r>
            <a:endParaRPr b="1" sz="1200">
              <a:solidFill>
                <a:schemeClr val="dk2"/>
              </a:solidFill>
              <a:latin typeface="Lato Black"/>
              <a:ea typeface="Lato Black"/>
              <a:cs typeface="Lato Black"/>
              <a:sym typeface="Lato Black"/>
            </a:endParaRPr>
          </a:p>
        </p:txBody>
      </p:sp>
      <p:pic>
        <p:nvPicPr>
          <p:cNvPr id="222" name="Google Shape;222;p25"/>
          <p:cNvPicPr preferRelativeResize="0"/>
          <p:nvPr/>
        </p:nvPicPr>
        <p:blipFill>
          <a:blip r:embed="rId3">
            <a:alphaModFix/>
          </a:blip>
          <a:stretch>
            <a:fillRect/>
          </a:stretch>
        </p:blipFill>
        <p:spPr>
          <a:xfrm>
            <a:off x="2272075" y="3994000"/>
            <a:ext cx="713575" cy="713575"/>
          </a:xfrm>
          <a:prstGeom prst="rect">
            <a:avLst/>
          </a:prstGeom>
          <a:noFill/>
          <a:ln>
            <a:noFill/>
          </a:ln>
        </p:spPr>
      </p:pic>
      <p:pic>
        <p:nvPicPr>
          <p:cNvPr id="223" name="Google Shape;223;p25"/>
          <p:cNvPicPr preferRelativeResize="0"/>
          <p:nvPr/>
        </p:nvPicPr>
        <p:blipFill>
          <a:blip r:embed="rId4">
            <a:alphaModFix/>
          </a:blip>
          <a:stretch>
            <a:fillRect/>
          </a:stretch>
        </p:blipFill>
        <p:spPr>
          <a:xfrm>
            <a:off x="6143550" y="4110350"/>
            <a:ext cx="840675" cy="840675"/>
          </a:xfrm>
          <a:prstGeom prst="rect">
            <a:avLst/>
          </a:prstGeom>
          <a:noFill/>
          <a:ln>
            <a:noFill/>
          </a:ln>
        </p:spPr>
      </p:pic>
      <p:sp>
        <p:nvSpPr>
          <p:cNvPr id="224" name="Google Shape;224;p25"/>
          <p:cNvSpPr txBox="1"/>
          <p:nvPr/>
        </p:nvSpPr>
        <p:spPr>
          <a:xfrm>
            <a:off x="5770163" y="3268600"/>
            <a:ext cx="1366200" cy="2706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200">
                <a:solidFill>
                  <a:schemeClr val="dk2"/>
                </a:solidFill>
                <a:latin typeface="Lato Black"/>
                <a:ea typeface="Lato Black"/>
                <a:cs typeface="Lato Black"/>
                <a:sym typeface="Lato Black"/>
              </a:rPr>
              <a:t>All in one Virtual Assistant</a:t>
            </a:r>
            <a:endParaRPr b="1" sz="1200">
              <a:solidFill>
                <a:schemeClr val="dk2"/>
              </a:solidFill>
              <a:latin typeface="Lato Black"/>
              <a:ea typeface="Lato Black"/>
              <a:cs typeface="Lato Black"/>
              <a:sym typeface="Lato Black"/>
            </a:endParaRPr>
          </a:p>
        </p:txBody>
      </p:sp>
      <p:sp>
        <p:nvSpPr>
          <p:cNvPr id="225" name="Google Shape;225;p25"/>
          <p:cNvSpPr txBox="1"/>
          <p:nvPr/>
        </p:nvSpPr>
        <p:spPr>
          <a:xfrm>
            <a:off x="5841062" y="3667788"/>
            <a:ext cx="1445700" cy="443700"/>
          </a:xfrm>
          <a:prstGeom prst="rect">
            <a:avLst/>
          </a:prstGeom>
          <a:noFill/>
          <a:ln>
            <a:noFill/>
          </a:ln>
        </p:spPr>
        <p:txBody>
          <a:bodyPr anchorCtr="0" anchor="t" bIns="40775" lIns="81575" spcFirstLastPara="1" rIns="81575" wrap="square" tIns="40775">
            <a:noAutofit/>
          </a:bodyPr>
          <a:lstStyle/>
          <a:p>
            <a:pPr indent="0" lvl="0" marL="0" rtl="0" algn="ctr">
              <a:lnSpc>
                <a:spcPct val="168333"/>
              </a:lnSpc>
              <a:spcBef>
                <a:spcPts val="0"/>
              </a:spcBef>
              <a:spcAft>
                <a:spcPts val="0"/>
              </a:spcAft>
              <a:buClr>
                <a:schemeClr val="dk1"/>
              </a:buClr>
              <a:buSzPts val="900"/>
              <a:buFont typeface="Arial"/>
              <a:buNone/>
            </a:pPr>
            <a:r>
              <a:rPr lang="en" sz="900">
                <a:solidFill>
                  <a:schemeClr val="dk1"/>
                </a:solidFill>
                <a:latin typeface="Lato Light"/>
                <a:ea typeface="Lato Light"/>
                <a:cs typeface="Lato Light"/>
                <a:sym typeface="Lato Light"/>
              </a:rPr>
              <a:t>Connect with you Google G Suite, Alexa, Iphone...</a:t>
            </a:r>
            <a:endParaRPr sz="500"/>
          </a:p>
          <a:p>
            <a:pPr indent="0" lvl="0" marL="0" marR="0" rtl="0" algn="ctr">
              <a:lnSpc>
                <a:spcPct val="168333"/>
              </a:lnSpc>
              <a:spcBef>
                <a:spcPts val="0"/>
              </a:spcBef>
              <a:spcAft>
                <a:spcPts val="0"/>
              </a:spcAft>
              <a:buClr>
                <a:schemeClr val="dk2"/>
              </a:buClr>
              <a:buSzPts val="900"/>
              <a:buFont typeface="Arial"/>
              <a:buNone/>
            </a:pPr>
            <a:r>
              <a:t/>
            </a:r>
            <a:endParaRPr sz="5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26"/>
          <p:cNvSpPr txBox="1"/>
          <p:nvPr>
            <p:ph type="title"/>
          </p:nvPr>
        </p:nvSpPr>
        <p:spPr>
          <a:xfrm>
            <a:off x="488400" y="2033025"/>
            <a:ext cx="8520600" cy="572700"/>
          </a:xfrm>
          <a:prstGeom prst="rect">
            <a:avLst/>
          </a:prstGeom>
        </p:spPr>
        <p:txBody>
          <a:bodyPr anchorCtr="0" anchor="t" bIns="91425" lIns="91425" spcFirstLastPara="1" rIns="91425" wrap="square" tIns="91425">
            <a:noAutofit/>
          </a:bodyPr>
          <a:lstStyle/>
          <a:p>
            <a:pPr indent="0" lvl="0" marL="0" rtl="0" algn="ctr">
              <a:lnSpc>
                <a:spcPct val="102777"/>
              </a:lnSpc>
              <a:spcBef>
                <a:spcPts val="0"/>
              </a:spcBef>
              <a:spcAft>
                <a:spcPts val="0"/>
              </a:spcAft>
              <a:buNone/>
            </a:pPr>
            <a:r>
              <a:rPr b="1" lang="en" sz="2700">
                <a:solidFill>
                  <a:srgbClr val="445469"/>
                </a:solidFill>
                <a:latin typeface="Lato Black"/>
                <a:ea typeface="Lato Black"/>
                <a:cs typeface="Lato Black"/>
                <a:sym typeface="Lato Black"/>
              </a:rPr>
              <a:t>THANK </a:t>
            </a:r>
            <a:r>
              <a:rPr b="1" lang="en" sz="2700">
                <a:solidFill>
                  <a:srgbClr val="3891DE"/>
                </a:solidFill>
                <a:latin typeface="Lato Black"/>
                <a:ea typeface="Lato Black"/>
                <a:cs typeface="Lato Black"/>
                <a:sym typeface="Lato Black"/>
              </a:rPr>
              <a:t>YOU</a:t>
            </a:r>
            <a:endParaRPr b="1" sz="2700">
              <a:solidFill>
                <a:srgbClr val="3891DE"/>
              </a:solidFill>
              <a:latin typeface="Lato Black"/>
              <a:ea typeface="Lato Black"/>
              <a:cs typeface="Lato Black"/>
              <a:sym typeface="Lato Black"/>
            </a:endParaRPr>
          </a:p>
          <a:p>
            <a:pPr indent="0" lvl="0" marL="0" rtl="0" algn="l">
              <a:spcBef>
                <a:spcPts val="0"/>
              </a:spcBef>
              <a:spcAft>
                <a:spcPts val="0"/>
              </a:spcAft>
              <a:buNone/>
            </a:pPr>
            <a:r>
              <a:t/>
            </a:r>
            <a:endParaRPr/>
          </a:p>
        </p:txBody>
      </p:sp>
      <p:sp>
        <p:nvSpPr>
          <p:cNvPr id="231" name="Google Shape;231;p26"/>
          <p:cNvSpPr txBox="1"/>
          <p:nvPr>
            <p:ph idx="1" type="body"/>
          </p:nvPr>
        </p:nvSpPr>
        <p:spPr>
          <a:xfrm>
            <a:off x="1710575" y="554675"/>
            <a:ext cx="62760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1600"/>
              </a:spcBef>
              <a:spcAft>
                <a:spcPts val="0"/>
              </a:spcAft>
              <a:buClr>
                <a:schemeClr val="dk1"/>
              </a:buClr>
              <a:buSzPts val="1100"/>
              <a:buFont typeface="Arial"/>
              <a:buNone/>
            </a:pPr>
            <a:r>
              <a:rPr i="1" lang="en">
                <a:solidFill>
                  <a:srgbClr val="333333"/>
                </a:solidFill>
                <a:latin typeface="Lato"/>
                <a:ea typeface="Lato"/>
                <a:cs typeface="Lato"/>
                <a:sym typeface="Lato"/>
              </a:rPr>
              <a:t>“It’s not enough to be busy, so are the ants. The question is, what are we busy about?”</a:t>
            </a:r>
            <a:endParaRPr/>
          </a:p>
          <a:p>
            <a:pPr indent="0" lvl="0" marL="0" rtl="0" algn="ctr">
              <a:spcBef>
                <a:spcPts val="1600"/>
              </a:spcBef>
              <a:spcAft>
                <a:spcPts val="0"/>
              </a:spcAft>
              <a:buNone/>
            </a:pPr>
            <a:r>
              <a:t/>
            </a:r>
            <a:endParaRPr/>
          </a:p>
          <a:p>
            <a:pPr indent="0" lvl="0" marL="0" rtl="0" algn="ctr">
              <a:spcBef>
                <a:spcPts val="1600"/>
              </a:spcBef>
              <a:spcAft>
                <a:spcPts val="0"/>
              </a:spcAft>
              <a:buNone/>
            </a:pPr>
            <a:r>
              <a:t/>
            </a:r>
            <a:endParaRPr/>
          </a:p>
          <a:p>
            <a:pPr indent="0" lvl="0" marL="0" rtl="0" algn="ctr">
              <a:spcBef>
                <a:spcPts val="1600"/>
              </a:spcBef>
              <a:spcAft>
                <a:spcPts val="0"/>
              </a:spcAft>
              <a:buNone/>
            </a:pPr>
            <a:r>
              <a:rPr lang="en"/>
              <a:t>WiCs, Sponsors, Coders, Designers</a:t>
            </a:r>
            <a:endParaRPr/>
          </a:p>
          <a:p>
            <a:pPr indent="0" lvl="0" marL="0" rtl="0" algn="ctr">
              <a:spcBef>
                <a:spcPts val="1600"/>
              </a:spcBef>
              <a:spcAft>
                <a:spcPts val="0"/>
              </a:spcAft>
              <a:buNone/>
            </a:pPr>
            <a:r>
              <a:t/>
            </a:r>
            <a:endParaRPr/>
          </a:p>
          <a:p>
            <a:pPr indent="0" lvl="0" marL="0" rtl="0" algn="ctr">
              <a:spcBef>
                <a:spcPts val="1600"/>
              </a:spcBef>
              <a:spcAft>
                <a:spcPts val="0"/>
              </a:spcAft>
              <a:buNone/>
            </a:pPr>
            <a:r>
              <a:t/>
            </a:r>
            <a:endParaRPr/>
          </a:p>
          <a:p>
            <a:pPr indent="0" lvl="0" marL="0" rtl="0" algn="ctr">
              <a:spcBef>
                <a:spcPts val="1600"/>
              </a:spcBef>
              <a:spcAft>
                <a:spcPts val="0"/>
              </a:spcAft>
              <a:buNone/>
            </a:pPr>
            <a:r>
              <a:t/>
            </a:r>
            <a:endParaRPr/>
          </a:p>
          <a:p>
            <a:pPr indent="0" lvl="0" marL="0" rtl="0" algn="ctr">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6"/>
          <p:cNvSpPr txBox="1"/>
          <p:nvPr/>
        </p:nvSpPr>
        <p:spPr>
          <a:xfrm>
            <a:off x="-100" y="0"/>
            <a:ext cx="9144000" cy="1017600"/>
          </a:xfrm>
          <a:prstGeom prst="rect">
            <a:avLst/>
          </a:prstGeom>
          <a:noFill/>
          <a:ln>
            <a:noFill/>
          </a:ln>
        </p:spPr>
        <p:txBody>
          <a:bodyPr anchorCtr="0" anchor="ctr" bIns="91425" lIns="91425" spcFirstLastPara="1" rIns="91425" wrap="square" tIns="91425">
            <a:noAutofit/>
          </a:bodyPr>
          <a:lstStyle/>
          <a:p>
            <a:pPr indent="0" lvl="0" marL="0" rtl="0" algn="ctr">
              <a:lnSpc>
                <a:spcPct val="102777"/>
              </a:lnSpc>
              <a:spcBef>
                <a:spcPts val="0"/>
              </a:spcBef>
              <a:spcAft>
                <a:spcPts val="0"/>
              </a:spcAft>
              <a:buNone/>
            </a:pPr>
            <a:r>
              <a:rPr b="1" lang="en" sz="2700">
                <a:solidFill>
                  <a:srgbClr val="445469"/>
                </a:solidFill>
                <a:latin typeface="Lato Black"/>
                <a:ea typeface="Lato Black"/>
                <a:cs typeface="Lato Black"/>
                <a:sym typeface="Lato Black"/>
              </a:rPr>
              <a:t>OUR</a:t>
            </a:r>
            <a:r>
              <a:rPr b="1" lang="en" sz="2700">
                <a:solidFill>
                  <a:srgbClr val="445469"/>
                </a:solidFill>
                <a:latin typeface="Lato Black"/>
                <a:ea typeface="Lato Black"/>
                <a:cs typeface="Lato Black"/>
                <a:sym typeface="Lato Black"/>
              </a:rPr>
              <a:t> </a:t>
            </a:r>
            <a:r>
              <a:rPr b="1" lang="en" sz="2700">
                <a:solidFill>
                  <a:srgbClr val="3891DE"/>
                </a:solidFill>
                <a:latin typeface="Lato Black"/>
                <a:ea typeface="Lato Black"/>
                <a:cs typeface="Lato Black"/>
                <a:sym typeface="Lato Black"/>
              </a:rPr>
              <a:t>TEAM</a:t>
            </a:r>
            <a:endParaRPr/>
          </a:p>
        </p:txBody>
      </p:sp>
      <p:graphicFrame>
        <p:nvGraphicFramePr>
          <p:cNvPr id="66" name="Google Shape;66;p16"/>
          <p:cNvGraphicFramePr/>
          <p:nvPr/>
        </p:nvGraphicFramePr>
        <p:xfrm>
          <a:off x="757550" y="901050"/>
          <a:ext cx="3000000" cy="3000000"/>
        </p:xfrm>
        <a:graphic>
          <a:graphicData uri="http://schemas.openxmlformats.org/drawingml/2006/table">
            <a:tbl>
              <a:tblPr>
                <a:noFill/>
                <a:tableStyleId>{688E1111-26B2-47FB-BCB3-A8FA87EDACA4}</a:tableStyleId>
              </a:tblPr>
              <a:tblGrid>
                <a:gridCol w="2518250"/>
                <a:gridCol w="1743125"/>
                <a:gridCol w="1488725"/>
                <a:gridCol w="1948600"/>
              </a:tblGrid>
              <a:tr h="1929025">
                <a:tc>
                  <a:txBody>
                    <a:bodyPr>
                      <a:noAutofit/>
                    </a:bodyPr>
                    <a:lstStyle/>
                    <a:p>
                      <a:pPr indent="0" lvl="0" marL="0" rtl="0" algn="ctr">
                        <a:spcBef>
                          <a:spcPts val="0"/>
                        </a:spcBef>
                        <a:spcAft>
                          <a:spcPts val="0"/>
                        </a:spcAft>
                        <a:buNone/>
                      </a:pPr>
                      <a:r>
                        <a:t/>
                      </a:r>
                      <a:endParaRPr sz="1100">
                        <a:solidFill>
                          <a:srgbClr val="222222"/>
                        </a:solidFill>
                        <a:latin typeface="Times New Roman"/>
                        <a:ea typeface="Times New Roman"/>
                        <a:cs typeface="Times New Roman"/>
                        <a:sym typeface="Times New Roman"/>
                      </a:endParaRPr>
                    </a:p>
                    <a:p>
                      <a:pPr indent="0" lvl="0" marL="0" rtl="0" algn="ctr">
                        <a:spcBef>
                          <a:spcPts val="0"/>
                        </a:spcBef>
                        <a:spcAft>
                          <a:spcPts val="0"/>
                        </a:spcAft>
                        <a:buNone/>
                      </a:pPr>
                      <a:r>
                        <a:t/>
                      </a:r>
                      <a:endParaRPr sz="1100">
                        <a:solidFill>
                          <a:srgbClr val="222222"/>
                        </a:solidFill>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rgbClr val="222222"/>
                        </a:solidFill>
                        <a:latin typeface="Times New Roman"/>
                        <a:ea typeface="Times New Roman"/>
                        <a:cs typeface="Times New Roman"/>
                        <a:sym typeface="Times New Roman"/>
                      </a:endParaRPr>
                    </a:p>
                    <a:p>
                      <a:pPr indent="0" lvl="0" marL="0" rtl="0" algn="ctr">
                        <a:spcBef>
                          <a:spcPts val="0"/>
                        </a:spcBef>
                        <a:spcAft>
                          <a:spcPts val="0"/>
                        </a:spcAft>
                        <a:buNone/>
                      </a:pPr>
                      <a:r>
                        <a:t/>
                      </a:r>
                      <a:endParaRPr sz="1100">
                        <a:solidFill>
                          <a:srgbClr val="222222"/>
                        </a:solidFill>
                        <a:latin typeface="Times New Roman"/>
                        <a:ea typeface="Times New Roman"/>
                        <a:cs typeface="Times New Roman"/>
                        <a:sym typeface="Times New Roman"/>
                      </a:endParaRPr>
                    </a:p>
                    <a:p>
                      <a:pPr indent="0" lvl="0" marL="0" rtl="0" algn="ctr">
                        <a:spcBef>
                          <a:spcPts val="0"/>
                        </a:spcBef>
                        <a:spcAft>
                          <a:spcPts val="0"/>
                        </a:spcAft>
                        <a:buClr>
                          <a:schemeClr val="dk1"/>
                        </a:buClr>
                        <a:buSzPts val="1100"/>
                        <a:buFont typeface="Arial"/>
                        <a:buNone/>
                      </a:pPr>
                      <a:r>
                        <a:rPr b="1" lang="en">
                          <a:solidFill>
                            <a:srgbClr val="222222"/>
                          </a:solidFill>
                          <a:latin typeface="Lato"/>
                          <a:ea typeface="Lato"/>
                          <a:cs typeface="Lato"/>
                          <a:sym typeface="Lato"/>
                        </a:rPr>
                        <a:t>               Wenting Zheng</a:t>
                      </a:r>
                      <a:endParaRPr b="1">
                        <a:solidFill>
                          <a:srgbClr val="222222"/>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rPr b="1" lang="en">
                          <a:solidFill>
                            <a:srgbClr val="222222"/>
                          </a:solidFill>
                          <a:latin typeface="Lato"/>
                          <a:ea typeface="Lato"/>
                          <a:cs typeface="Lato"/>
                          <a:sym typeface="Lato"/>
                        </a:rPr>
                        <a:t>               </a:t>
                      </a:r>
                      <a:r>
                        <a:rPr b="1" lang="en">
                          <a:solidFill>
                            <a:srgbClr val="3891DE"/>
                          </a:solidFill>
                          <a:latin typeface="Lato"/>
                          <a:ea typeface="Lato"/>
                          <a:cs typeface="Lato"/>
                          <a:sym typeface="Lato"/>
                        </a:rPr>
                        <a:t>CSC Senior</a:t>
                      </a:r>
                      <a:endParaRPr b="1">
                        <a:solidFill>
                          <a:srgbClr val="3891DE"/>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t/>
                      </a:r>
                      <a:endParaRPr sz="1100">
                        <a:solidFill>
                          <a:srgbClr val="222222"/>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t/>
                      </a:r>
                      <a:endParaRPr>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noAutofit/>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3891DE">
                          <a:alpha val="0"/>
                        </a:srgbClr>
                      </a:solidFill>
                      <a:prstDash val="solid"/>
                      <a:round/>
                      <a:headEnd len="sm" w="sm" type="none"/>
                      <a:tailEnd len="sm" w="sm" type="none"/>
                    </a:lnB>
                  </a:tcPr>
                </a:tc>
                <a:tc>
                  <a:txBody>
                    <a:bodyPr>
                      <a:noAutofit/>
                    </a:bodyPr>
                    <a:lstStyle/>
                    <a:p>
                      <a:pPr indent="0" lvl="0" marL="0" rtl="0" algn="ctr">
                        <a:spcBef>
                          <a:spcPts val="0"/>
                        </a:spcBef>
                        <a:spcAft>
                          <a:spcPts val="0"/>
                        </a:spcAft>
                        <a:buNone/>
                      </a:pPr>
                      <a:r>
                        <a:t/>
                      </a:r>
                      <a:endParaRPr sz="1100">
                        <a:solidFill>
                          <a:srgbClr val="222222"/>
                        </a:solidFill>
                        <a:latin typeface="Times New Roman"/>
                        <a:ea typeface="Times New Roman"/>
                        <a:cs typeface="Times New Roman"/>
                        <a:sym typeface="Times New Roman"/>
                      </a:endParaRPr>
                    </a:p>
                    <a:p>
                      <a:pPr indent="0" lvl="0" marL="0" rtl="0" algn="ctr">
                        <a:spcBef>
                          <a:spcPts val="0"/>
                        </a:spcBef>
                        <a:spcAft>
                          <a:spcPts val="0"/>
                        </a:spcAft>
                        <a:buNone/>
                      </a:pPr>
                      <a:r>
                        <a:t/>
                      </a:r>
                      <a:endParaRPr sz="1100">
                        <a:solidFill>
                          <a:srgbClr val="222222"/>
                        </a:solidFill>
                        <a:latin typeface="Times New Roman"/>
                        <a:ea typeface="Times New Roman"/>
                        <a:cs typeface="Times New Roman"/>
                        <a:sym typeface="Times New Roman"/>
                      </a:endParaRPr>
                    </a:p>
                    <a:p>
                      <a:pPr indent="0" lvl="0" marL="0" rtl="0" algn="ctr">
                        <a:spcBef>
                          <a:spcPts val="0"/>
                        </a:spcBef>
                        <a:spcAft>
                          <a:spcPts val="0"/>
                        </a:spcAft>
                        <a:buNone/>
                      </a:pPr>
                      <a:r>
                        <a:t/>
                      </a:r>
                      <a:endParaRPr sz="1100">
                        <a:solidFill>
                          <a:srgbClr val="222222"/>
                        </a:solidFill>
                        <a:latin typeface="Times New Roman"/>
                        <a:ea typeface="Times New Roman"/>
                        <a:cs typeface="Times New Roman"/>
                        <a:sym typeface="Times New Roman"/>
                      </a:endParaRPr>
                    </a:p>
                    <a:p>
                      <a:pPr indent="0" lvl="0" marL="0" rtl="0" algn="ctr">
                        <a:spcBef>
                          <a:spcPts val="0"/>
                        </a:spcBef>
                        <a:spcAft>
                          <a:spcPts val="0"/>
                        </a:spcAft>
                        <a:buNone/>
                      </a:pPr>
                      <a:r>
                        <a:t/>
                      </a:r>
                      <a:endParaRPr sz="1100">
                        <a:solidFill>
                          <a:srgbClr val="222222"/>
                        </a:solidFill>
                        <a:latin typeface="Times New Roman"/>
                        <a:ea typeface="Times New Roman"/>
                        <a:cs typeface="Times New Roman"/>
                        <a:sym typeface="Times New Roman"/>
                      </a:endParaRPr>
                    </a:p>
                    <a:p>
                      <a:pPr indent="0" lvl="0" marL="0" rtl="0" algn="ctr">
                        <a:spcBef>
                          <a:spcPts val="0"/>
                        </a:spcBef>
                        <a:spcAft>
                          <a:spcPts val="0"/>
                        </a:spcAft>
                        <a:buClr>
                          <a:schemeClr val="dk1"/>
                        </a:buClr>
                        <a:buSzPts val="1100"/>
                        <a:buFont typeface="Arial"/>
                        <a:buNone/>
                      </a:pPr>
                      <a:r>
                        <a:rPr b="1" lang="en">
                          <a:solidFill>
                            <a:srgbClr val="222222"/>
                          </a:solidFill>
                          <a:latin typeface="Lato"/>
                          <a:ea typeface="Lato"/>
                          <a:cs typeface="Lato"/>
                          <a:sym typeface="Lato"/>
                        </a:rPr>
                        <a:t>    Lingchao Mao</a:t>
                      </a:r>
                      <a:endParaRPr b="1">
                        <a:solidFill>
                          <a:srgbClr val="222222"/>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rPr b="1" lang="en">
                          <a:solidFill>
                            <a:srgbClr val="E69138"/>
                          </a:solidFill>
                          <a:latin typeface="Lato"/>
                          <a:ea typeface="Lato"/>
                          <a:cs typeface="Lato"/>
                          <a:sym typeface="Lato"/>
                        </a:rPr>
                        <a:t>    ISE|ST Junior</a:t>
                      </a:r>
                      <a:endParaRPr b="1">
                        <a:solidFill>
                          <a:srgbClr val="E69138"/>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noAutofit/>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929025">
                <a:tc>
                  <a:txBody>
                    <a:bodyPr>
                      <a:noAutofit/>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3891D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ctr">
                        <a:spcBef>
                          <a:spcPts val="0"/>
                        </a:spcBef>
                        <a:spcAft>
                          <a:spcPts val="0"/>
                        </a:spcAft>
                        <a:buClr>
                          <a:schemeClr val="dk1"/>
                        </a:buClr>
                        <a:buSzPts val="1100"/>
                        <a:buFont typeface="Arial"/>
                        <a:buNone/>
                      </a:pPr>
                      <a:r>
                        <a:rPr b="1" lang="en">
                          <a:solidFill>
                            <a:srgbClr val="222222"/>
                          </a:solidFill>
                          <a:latin typeface="Lato"/>
                          <a:ea typeface="Lato"/>
                          <a:cs typeface="Lato"/>
                          <a:sym typeface="Lato"/>
                        </a:rPr>
                        <a:t>Yuquan Cui </a:t>
                      </a:r>
                      <a:endParaRPr b="1">
                        <a:solidFill>
                          <a:srgbClr val="222222"/>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rPr b="1" lang="en">
                          <a:solidFill>
                            <a:srgbClr val="8E7CC3"/>
                          </a:solidFill>
                          <a:latin typeface="Lato"/>
                          <a:ea typeface="Lato"/>
                          <a:cs typeface="Lato"/>
                          <a:sym typeface="Lato"/>
                        </a:rPr>
                        <a:t>CSC Senior</a:t>
                      </a:r>
                      <a:endParaRPr b="1">
                        <a:solidFill>
                          <a:srgbClr val="8E7CC3"/>
                        </a:solidFill>
                        <a:latin typeface="Lato"/>
                        <a:ea typeface="Lato"/>
                        <a:cs typeface="Lato"/>
                        <a:sym typeface="Lato"/>
                      </a:endParaRPr>
                    </a:p>
                    <a:p>
                      <a:pPr indent="0" lvl="0" marL="0" rtl="0" algn="l">
                        <a:spcBef>
                          <a:spcPts val="0"/>
                        </a:spcBef>
                        <a:spcAft>
                          <a:spcPts val="0"/>
                        </a:spcAft>
                        <a:buNone/>
                      </a:pPr>
                      <a:r>
                        <a:t/>
                      </a:r>
                      <a:endParaRPr/>
                    </a:p>
                  </a:txBody>
                  <a:tcPr marT="91425" marB="91425" marR="91425" marL="91425">
                    <a:lnL cap="flat" cmpd="sng" w="9525">
                      <a:solidFill>
                        <a:srgbClr val="3891DE">
                          <a:alpha val="0"/>
                        </a:srgbClr>
                      </a:solidFill>
                      <a:prstDash val="solid"/>
                      <a:round/>
                      <a:headEnd len="sm" w="sm" type="none"/>
                      <a:tailEnd len="sm" w="sm" type="none"/>
                    </a:lnL>
                    <a:lnR cap="flat" cmpd="sng" w="9525">
                      <a:solidFill>
                        <a:srgbClr val="3891DE">
                          <a:alpha val="0"/>
                        </a:srgbClr>
                      </a:solidFill>
                      <a:prstDash val="solid"/>
                      <a:round/>
                      <a:headEnd len="sm" w="sm" type="none"/>
                      <a:tailEnd len="sm" w="sm" type="none"/>
                    </a:lnR>
                    <a:lnT cap="flat" cmpd="sng" w="9525">
                      <a:solidFill>
                        <a:srgbClr val="3891DE">
                          <a:alpha val="0"/>
                        </a:srgbClr>
                      </a:solidFill>
                      <a:prstDash val="solid"/>
                      <a:round/>
                      <a:headEnd len="sm" w="sm" type="none"/>
                      <a:tailEnd len="sm" w="sm" type="none"/>
                    </a:lnT>
                    <a:lnB cap="flat" cmpd="sng" w="9525">
                      <a:solidFill>
                        <a:srgbClr val="3891DE">
                          <a:alpha val="0"/>
                        </a:srgbClr>
                      </a:solidFill>
                      <a:prstDash val="solid"/>
                      <a:round/>
                      <a:headEnd len="sm" w="sm" type="none"/>
                      <a:tailEnd len="sm" w="sm" type="none"/>
                    </a:lnB>
                  </a:tcPr>
                </a:tc>
                <a:tc>
                  <a:txBody>
                    <a:bodyPr>
                      <a:noAutofit/>
                    </a:bodyPr>
                    <a:lstStyle/>
                    <a:p>
                      <a:pPr indent="0" lvl="0" marL="0" rtl="0" algn="ctr">
                        <a:spcBef>
                          <a:spcPts val="0"/>
                        </a:spcBef>
                        <a:spcAft>
                          <a:spcPts val="0"/>
                        </a:spcAft>
                        <a:buNone/>
                      </a:pPr>
                      <a:r>
                        <a:t/>
                      </a:r>
                      <a:endParaRPr sz="1100">
                        <a:solidFill>
                          <a:srgbClr val="222222"/>
                        </a:solidFill>
                        <a:latin typeface="Lato"/>
                        <a:ea typeface="Lato"/>
                        <a:cs typeface="Lato"/>
                        <a:sym typeface="Lato"/>
                      </a:endParaRPr>
                    </a:p>
                    <a:p>
                      <a:pPr indent="0" lvl="0" marL="0" rtl="0" algn="ctr">
                        <a:spcBef>
                          <a:spcPts val="0"/>
                        </a:spcBef>
                        <a:spcAft>
                          <a:spcPts val="0"/>
                        </a:spcAft>
                        <a:buNone/>
                      </a:pPr>
                      <a:r>
                        <a:t/>
                      </a:r>
                      <a:endParaRPr sz="1100">
                        <a:solidFill>
                          <a:srgbClr val="222222"/>
                        </a:solidFill>
                        <a:latin typeface="Lato"/>
                        <a:ea typeface="Lato"/>
                        <a:cs typeface="Lato"/>
                        <a:sym typeface="Lato"/>
                      </a:endParaRPr>
                    </a:p>
                    <a:p>
                      <a:pPr indent="0" lvl="0" marL="0" rtl="0" algn="ctr">
                        <a:spcBef>
                          <a:spcPts val="0"/>
                        </a:spcBef>
                        <a:spcAft>
                          <a:spcPts val="0"/>
                        </a:spcAft>
                        <a:buNone/>
                      </a:pPr>
                      <a:r>
                        <a:t/>
                      </a:r>
                      <a:endParaRPr sz="1100">
                        <a:solidFill>
                          <a:srgbClr val="222222"/>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t/>
                      </a:r>
                      <a:endParaRPr sz="1100">
                        <a:solidFill>
                          <a:srgbClr val="222222"/>
                        </a:solidFill>
                        <a:latin typeface="Lato"/>
                        <a:ea typeface="Lato"/>
                        <a:cs typeface="Lato"/>
                        <a:sym typeface="Lato"/>
                      </a:endParaRPr>
                    </a:p>
                    <a:p>
                      <a:pPr indent="0" lvl="0" marL="0" rtl="0" algn="l">
                        <a:spcBef>
                          <a:spcPts val="0"/>
                        </a:spcBef>
                        <a:spcAft>
                          <a:spcPts val="0"/>
                        </a:spcAft>
                        <a:buNone/>
                      </a:pPr>
                      <a:r>
                        <a:t/>
                      </a:r>
                      <a:endParaRPr/>
                    </a:p>
                  </a:txBody>
                  <a:tcPr marT="91425" marB="91425" marR="91425" marL="91425">
                    <a:lnL cap="flat" cmpd="sng" w="9525">
                      <a:solidFill>
                        <a:srgbClr val="3891D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b="1">
                        <a:latin typeface="Lato"/>
                        <a:ea typeface="Lato"/>
                        <a:cs typeface="Lato"/>
                        <a:sym typeface="Lato"/>
                      </a:endParaRPr>
                    </a:p>
                    <a:p>
                      <a:pPr indent="0" lvl="0" marL="0" rtl="0" algn="l">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Clr>
                          <a:schemeClr val="dk1"/>
                        </a:buClr>
                        <a:buSzPts val="1100"/>
                        <a:buFont typeface="Arial"/>
                        <a:buNone/>
                      </a:pPr>
                      <a:r>
                        <a:rPr b="1" lang="en">
                          <a:solidFill>
                            <a:srgbClr val="222222"/>
                          </a:solidFill>
                          <a:latin typeface="Lato"/>
                          <a:ea typeface="Lato"/>
                          <a:cs typeface="Lato"/>
                          <a:sym typeface="Lato"/>
                        </a:rPr>
                        <a:t>Lingchao Mao</a:t>
                      </a:r>
                      <a:endParaRPr b="1">
                        <a:solidFill>
                          <a:srgbClr val="222222"/>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rPr b="1" lang="en">
                          <a:solidFill>
                            <a:srgbClr val="CC0000"/>
                          </a:solidFill>
                          <a:latin typeface="Lato"/>
                          <a:ea typeface="Lato"/>
                          <a:cs typeface="Lato"/>
                          <a:sym typeface="Lato"/>
                        </a:rPr>
                        <a:t>ECE Senior </a:t>
                      </a:r>
                      <a:endParaRPr b="1">
                        <a:solidFill>
                          <a:srgbClr val="CC0000"/>
                        </a:solidFill>
                        <a:latin typeface="Lato"/>
                        <a:ea typeface="Lato"/>
                        <a:cs typeface="Lato"/>
                        <a:sym typeface="Lato"/>
                      </a:endParaRPr>
                    </a:p>
                    <a:p>
                      <a:pPr indent="0" lvl="0" marL="0" rtl="0" algn="ctr">
                        <a:spcBef>
                          <a:spcPts val="0"/>
                        </a:spcBef>
                        <a:spcAft>
                          <a:spcPts val="0"/>
                        </a:spcAft>
                        <a:buClr>
                          <a:schemeClr val="dk1"/>
                        </a:buClr>
                        <a:buSzPts val="1100"/>
                        <a:buFont typeface="Arial"/>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pic>
        <p:nvPicPr>
          <p:cNvPr id="67" name="Google Shape;67;p16"/>
          <p:cNvPicPr preferRelativeResize="0"/>
          <p:nvPr/>
        </p:nvPicPr>
        <p:blipFill rotWithShape="1">
          <a:blip r:embed="rId3">
            <a:alphaModFix/>
          </a:blip>
          <a:srcRect b="0" l="20944" r="20939" t="0"/>
          <a:stretch/>
        </p:blipFill>
        <p:spPr>
          <a:xfrm>
            <a:off x="3357088" y="955200"/>
            <a:ext cx="1657973" cy="1901948"/>
          </a:xfrm>
          <a:prstGeom prst="rect">
            <a:avLst/>
          </a:prstGeom>
          <a:noFill/>
          <a:ln>
            <a:noFill/>
          </a:ln>
        </p:spPr>
      </p:pic>
      <p:pic>
        <p:nvPicPr>
          <p:cNvPr id="68" name="Google Shape;68;p16"/>
          <p:cNvPicPr preferRelativeResize="0"/>
          <p:nvPr/>
        </p:nvPicPr>
        <p:blipFill rotWithShape="1">
          <a:blip r:embed="rId4">
            <a:alphaModFix/>
          </a:blip>
          <a:srcRect b="0" l="6415" r="6415" t="0"/>
          <a:stretch/>
        </p:blipFill>
        <p:spPr>
          <a:xfrm>
            <a:off x="5018925" y="2857150"/>
            <a:ext cx="1657973" cy="1901949"/>
          </a:xfrm>
          <a:prstGeom prst="rect">
            <a:avLst/>
          </a:prstGeom>
          <a:noFill/>
          <a:ln>
            <a:noFill/>
          </a:ln>
        </p:spPr>
      </p:pic>
      <p:pic>
        <p:nvPicPr>
          <p:cNvPr id="69" name="Google Shape;69;p16"/>
          <p:cNvPicPr preferRelativeResize="0"/>
          <p:nvPr/>
        </p:nvPicPr>
        <p:blipFill>
          <a:blip r:embed="rId5">
            <a:alphaModFix/>
          </a:blip>
          <a:stretch>
            <a:fillRect/>
          </a:stretch>
        </p:blipFill>
        <p:spPr>
          <a:xfrm>
            <a:off x="1383050" y="2857150"/>
            <a:ext cx="1901951" cy="1901951"/>
          </a:xfrm>
          <a:prstGeom prst="rect">
            <a:avLst/>
          </a:prstGeom>
          <a:noFill/>
          <a:ln>
            <a:noFill/>
          </a:ln>
        </p:spPr>
      </p:pic>
      <p:pic>
        <p:nvPicPr>
          <p:cNvPr id="70" name="Google Shape;70;p16"/>
          <p:cNvPicPr preferRelativeResize="0"/>
          <p:nvPr/>
        </p:nvPicPr>
        <p:blipFill rotWithShape="1">
          <a:blip r:embed="rId6">
            <a:alphaModFix/>
          </a:blip>
          <a:srcRect b="11385" l="15228" r="7587" t="8376"/>
          <a:stretch/>
        </p:blipFill>
        <p:spPr>
          <a:xfrm>
            <a:off x="6680776" y="838650"/>
            <a:ext cx="1553340" cy="2018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Google Shape;75;p17"/>
          <p:cNvSpPr txBox="1"/>
          <p:nvPr>
            <p:ph type="title"/>
          </p:nvPr>
        </p:nvSpPr>
        <p:spPr>
          <a:xfrm>
            <a:off x="626575" y="503500"/>
            <a:ext cx="8211600" cy="572700"/>
          </a:xfrm>
          <a:prstGeom prst="rect">
            <a:avLst/>
          </a:prstGeom>
        </p:spPr>
        <p:txBody>
          <a:bodyPr anchorCtr="0" anchor="t" bIns="91425" lIns="91425" spcFirstLastPara="1" rIns="91425" wrap="square" tIns="91425">
            <a:noAutofit/>
          </a:bodyPr>
          <a:lstStyle/>
          <a:p>
            <a:pPr indent="0" lvl="0" marL="0" rtl="0" algn="l">
              <a:lnSpc>
                <a:spcPct val="102777"/>
              </a:lnSpc>
              <a:spcBef>
                <a:spcPts val="0"/>
              </a:spcBef>
              <a:spcAft>
                <a:spcPts val="0"/>
              </a:spcAft>
              <a:buClr>
                <a:schemeClr val="dk1"/>
              </a:buClr>
              <a:buSzPts val="1100"/>
              <a:buFont typeface="Arial"/>
              <a:buNone/>
            </a:pPr>
            <a:r>
              <a:rPr b="1" lang="en" sz="2700">
                <a:solidFill>
                  <a:srgbClr val="445469"/>
                </a:solidFill>
                <a:latin typeface="Lato Black"/>
                <a:ea typeface="Lato Black"/>
                <a:cs typeface="Lato Black"/>
                <a:sym typeface="Lato Black"/>
              </a:rPr>
              <a:t>SCHEDULE </a:t>
            </a:r>
            <a:r>
              <a:rPr b="1" lang="en" sz="2700">
                <a:solidFill>
                  <a:srgbClr val="3891DE"/>
                </a:solidFill>
                <a:latin typeface="Lato Black"/>
                <a:ea typeface="Lato Black"/>
                <a:cs typeface="Lato Black"/>
                <a:sym typeface="Lato Black"/>
              </a:rPr>
              <a:t>PROBLEM</a:t>
            </a:r>
            <a:endParaRPr b="1" sz="2700">
              <a:solidFill>
                <a:srgbClr val="3891DE"/>
              </a:solidFill>
              <a:latin typeface="Lato Black"/>
              <a:ea typeface="Lato Black"/>
              <a:cs typeface="Lato Black"/>
              <a:sym typeface="Lato Black"/>
            </a:endParaRPr>
          </a:p>
          <a:p>
            <a:pPr indent="0" lvl="0" marL="0" rtl="0" algn="l">
              <a:spcBef>
                <a:spcPts val="0"/>
              </a:spcBef>
              <a:spcAft>
                <a:spcPts val="0"/>
              </a:spcAft>
              <a:buNone/>
            </a:pPr>
            <a:r>
              <a:rPr lang="en"/>
              <a:t>	</a:t>
            </a:r>
            <a:endParaRPr/>
          </a:p>
        </p:txBody>
      </p:sp>
      <p:sp>
        <p:nvSpPr>
          <p:cNvPr id="76" name="Google Shape;76;p17"/>
          <p:cNvSpPr/>
          <p:nvPr/>
        </p:nvSpPr>
        <p:spPr>
          <a:xfrm>
            <a:off x="6292925" y="1232250"/>
            <a:ext cx="2418000" cy="3123900"/>
          </a:xfrm>
          <a:prstGeom prst="foldedCorner">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7"/>
          <p:cNvSpPr txBox="1"/>
          <p:nvPr>
            <p:ph idx="1" type="body"/>
          </p:nvPr>
        </p:nvSpPr>
        <p:spPr>
          <a:xfrm>
            <a:off x="6179650" y="1289075"/>
            <a:ext cx="3315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    To Do List</a:t>
            </a:r>
            <a:endParaRPr sz="1400"/>
          </a:p>
          <a:p>
            <a:pPr indent="-304800" lvl="0" marL="457200" rtl="0" algn="l">
              <a:spcBef>
                <a:spcPts val="1600"/>
              </a:spcBef>
              <a:spcAft>
                <a:spcPts val="0"/>
              </a:spcAft>
              <a:buSzPts val="1200"/>
              <a:buChar char="-"/>
            </a:pPr>
            <a:r>
              <a:rPr lang="en" sz="1200"/>
              <a:t>ENG331 4 pg Paper (</a:t>
            </a:r>
            <a:r>
              <a:rPr lang="en" sz="1200"/>
              <a:t>3/5</a:t>
            </a:r>
            <a:r>
              <a:rPr lang="en" sz="1200"/>
              <a:t>)</a:t>
            </a:r>
            <a:endParaRPr sz="1200"/>
          </a:p>
          <a:p>
            <a:pPr indent="-304800" lvl="0" marL="457200" rtl="0" algn="l">
              <a:spcBef>
                <a:spcPts val="0"/>
              </a:spcBef>
              <a:spcAft>
                <a:spcPts val="0"/>
              </a:spcAft>
              <a:buSzPts val="1200"/>
              <a:buChar char="-"/>
            </a:pPr>
            <a:r>
              <a:rPr lang="en" sz="1200"/>
              <a:t>Physics lab report (3/7)</a:t>
            </a:r>
            <a:endParaRPr sz="1200"/>
          </a:p>
          <a:p>
            <a:pPr indent="-304800" lvl="0" marL="457200" rtl="0" algn="l">
              <a:spcBef>
                <a:spcPts val="0"/>
              </a:spcBef>
              <a:spcAft>
                <a:spcPts val="0"/>
              </a:spcAft>
              <a:buSzPts val="1200"/>
              <a:buChar char="-"/>
            </a:pPr>
            <a:r>
              <a:rPr lang="en" sz="1200"/>
              <a:t>ECE303 project (3/10)</a:t>
            </a:r>
            <a:endParaRPr sz="1200"/>
          </a:p>
          <a:p>
            <a:pPr indent="-304800" lvl="0" marL="457200" rtl="0" algn="l">
              <a:spcBef>
                <a:spcPts val="0"/>
              </a:spcBef>
              <a:spcAft>
                <a:spcPts val="0"/>
              </a:spcAft>
              <a:buSzPts val="1200"/>
              <a:buChar char="-"/>
            </a:pPr>
            <a:r>
              <a:rPr lang="en" sz="1200"/>
              <a:t>ISE311 Homework (3/6)	</a:t>
            </a:r>
            <a:endParaRPr sz="1200"/>
          </a:p>
          <a:p>
            <a:pPr indent="-304800" lvl="0" marL="457200" rtl="0" algn="l">
              <a:spcBef>
                <a:spcPts val="0"/>
              </a:spcBef>
              <a:spcAft>
                <a:spcPts val="0"/>
              </a:spcAft>
              <a:buSzPts val="1200"/>
              <a:buChar char="-"/>
            </a:pPr>
            <a:r>
              <a:rPr lang="en" sz="1200"/>
              <a:t>PHI325 Test (3/7)</a:t>
            </a:r>
            <a:endParaRPr sz="1200"/>
          </a:p>
          <a:p>
            <a:pPr indent="-304800" lvl="0" marL="457200" rtl="0" algn="l">
              <a:spcBef>
                <a:spcPts val="0"/>
              </a:spcBef>
              <a:spcAft>
                <a:spcPts val="0"/>
              </a:spcAft>
              <a:buSzPts val="1200"/>
              <a:buChar char="-"/>
            </a:pPr>
            <a:r>
              <a:rPr lang="en" sz="1200"/>
              <a:t>Research report (3/10)</a:t>
            </a:r>
            <a:endParaRPr sz="1200"/>
          </a:p>
          <a:p>
            <a:pPr indent="-304800" lvl="0" marL="457200" rtl="0" algn="l">
              <a:spcBef>
                <a:spcPts val="0"/>
              </a:spcBef>
              <a:spcAft>
                <a:spcPts val="0"/>
              </a:spcAft>
              <a:buSzPts val="1200"/>
              <a:buChar char="-"/>
            </a:pPr>
            <a:r>
              <a:rPr lang="en" sz="1200"/>
              <a:t>Car annual inspection </a:t>
            </a:r>
            <a:endParaRPr sz="1200"/>
          </a:p>
          <a:p>
            <a:pPr indent="-304800" lvl="0" marL="457200" rtl="0" algn="l">
              <a:spcBef>
                <a:spcPts val="0"/>
              </a:spcBef>
              <a:spcAft>
                <a:spcPts val="0"/>
              </a:spcAft>
              <a:buSzPts val="1200"/>
              <a:buChar char="-"/>
            </a:pPr>
            <a:r>
              <a:rPr lang="en" sz="1200"/>
              <a:t>Groceries...</a:t>
            </a:r>
            <a:endParaRPr sz="1200"/>
          </a:p>
          <a:p>
            <a:pPr indent="-304800" lvl="0" marL="457200" rtl="0" algn="l">
              <a:spcBef>
                <a:spcPts val="0"/>
              </a:spcBef>
              <a:spcAft>
                <a:spcPts val="0"/>
              </a:spcAft>
              <a:buSzPts val="1200"/>
              <a:buChar char="-"/>
            </a:pPr>
            <a:r>
              <a:rPr lang="en" sz="1200"/>
              <a:t>Shopping gift for a friend</a:t>
            </a:r>
            <a:endParaRPr sz="1200"/>
          </a:p>
          <a:p>
            <a:pPr indent="-304800" lvl="0" marL="457200" rtl="0" algn="l">
              <a:spcBef>
                <a:spcPts val="0"/>
              </a:spcBef>
              <a:spcAft>
                <a:spcPts val="0"/>
              </a:spcAft>
              <a:buSzPts val="1200"/>
              <a:buChar char="-"/>
            </a:pPr>
            <a:r>
              <a:rPr lang="en" sz="1200"/>
              <a:t>Call mom</a:t>
            </a:r>
            <a:endParaRPr sz="1200"/>
          </a:p>
        </p:txBody>
      </p:sp>
      <p:pic>
        <p:nvPicPr>
          <p:cNvPr id="78" name="Google Shape;78;p17"/>
          <p:cNvPicPr preferRelativeResize="0"/>
          <p:nvPr/>
        </p:nvPicPr>
        <p:blipFill>
          <a:blip r:embed="rId3">
            <a:alphaModFix/>
          </a:blip>
          <a:stretch>
            <a:fillRect/>
          </a:stretch>
        </p:blipFill>
        <p:spPr>
          <a:xfrm>
            <a:off x="725025" y="1289074"/>
            <a:ext cx="5519050" cy="3295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8"/>
          <p:cNvSpPr txBox="1"/>
          <p:nvPr>
            <p:ph type="title"/>
          </p:nvPr>
        </p:nvSpPr>
        <p:spPr>
          <a:xfrm>
            <a:off x="757700" y="510975"/>
            <a:ext cx="8520600" cy="572700"/>
          </a:xfrm>
          <a:prstGeom prst="rect">
            <a:avLst/>
          </a:prstGeom>
        </p:spPr>
        <p:txBody>
          <a:bodyPr anchorCtr="0" anchor="t" bIns="91425" lIns="91425" spcFirstLastPara="1" rIns="91425" wrap="square" tIns="91425">
            <a:noAutofit/>
          </a:bodyPr>
          <a:lstStyle/>
          <a:p>
            <a:pPr indent="0" lvl="0" marL="0" rtl="0" algn="l">
              <a:lnSpc>
                <a:spcPct val="102777"/>
              </a:lnSpc>
              <a:spcBef>
                <a:spcPts val="0"/>
              </a:spcBef>
              <a:spcAft>
                <a:spcPts val="0"/>
              </a:spcAft>
              <a:buClr>
                <a:schemeClr val="dk1"/>
              </a:buClr>
              <a:buSzPts val="1100"/>
              <a:buFont typeface="Arial"/>
              <a:buNone/>
            </a:pPr>
            <a:r>
              <a:rPr b="1" lang="en" sz="2700">
                <a:solidFill>
                  <a:srgbClr val="445469"/>
                </a:solidFill>
                <a:latin typeface="Lato Black"/>
                <a:ea typeface="Lato Black"/>
                <a:cs typeface="Lato Black"/>
                <a:sym typeface="Lato Black"/>
              </a:rPr>
              <a:t>PAIN </a:t>
            </a:r>
            <a:r>
              <a:rPr b="1" lang="en" sz="2700">
                <a:solidFill>
                  <a:srgbClr val="3891DE"/>
                </a:solidFill>
                <a:latin typeface="Lato Black"/>
                <a:ea typeface="Lato Black"/>
                <a:cs typeface="Lato Black"/>
                <a:sym typeface="Lato Black"/>
              </a:rPr>
              <a:t>POINTS</a:t>
            </a:r>
            <a:endParaRPr/>
          </a:p>
        </p:txBody>
      </p:sp>
      <p:sp>
        <p:nvSpPr>
          <p:cNvPr id="84" name="Google Shape;84;p18"/>
          <p:cNvSpPr txBox="1"/>
          <p:nvPr>
            <p:ph idx="1" type="body"/>
          </p:nvPr>
        </p:nvSpPr>
        <p:spPr>
          <a:xfrm>
            <a:off x="674425" y="1368900"/>
            <a:ext cx="8268300" cy="3416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“I have 36 tasks on my to do list, which ones should I do first?”</a:t>
            </a:r>
            <a:endParaRPr/>
          </a:p>
          <a:p>
            <a:pPr indent="-342900" lvl="0" marL="457200" rtl="0" algn="l">
              <a:lnSpc>
                <a:spcPct val="150000"/>
              </a:lnSpc>
              <a:spcBef>
                <a:spcPts val="0"/>
              </a:spcBef>
              <a:spcAft>
                <a:spcPts val="0"/>
              </a:spcAft>
              <a:buSzPts val="1800"/>
              <a:buChar char="●"/>
            </a:pPr>
            <a:r>
              <a:rPr lang="en"/>
              <a:t>“I can’t meet this week, my schedule is packed up”</a:t>
            </a:r>
            <a:endParaRPr/>
          </a:p>
          <a:p>
            <a:pPr indent="-342900" lvl="0" marL="457200" rtl="0" algn="l">
              <a:lnSpc>
                <a:spcPct val="150000"/>
              </a:lnSpc>
              <a:spcBef>
                <a:spcPts val="0"/>
              </a:spcBef>
              <a:spcAft>
                <a:spcPts val="0"/>
              </a:spcAft>
              <a:buSzPts val="1800"/>
              <a:buChar char="●"/>
            </a:pPr>
            <a:r>
              <a:rPr lang="en"/>
              <a:t>“If I have finished that report yesterday…”</a:t>
            </a:r>
            <a:endParaRPr/>
          </a:p>
          <a:p>
            <a:pPr indent="-342900" lvl="0" marL="457200" rtl="0" algn="l">
              <a:lnSpc>
                <a:spcPct val="150000"/>
              </a:lnSpc>
              <a:spcBef>
                <a:spcPts val="0"/>
              </a:spcBef>
              <a:spcAft>
                <a:spcPts val="0"/>
              </a:spcAft>
              <a:buSzPts val="1800"/>
              <a:buChar char="●"/>
            </a:pPr>
            <a:r>
              <a:rPr lang="en"/>
              <a:t>“I didn’t expect it to take 8 hours. stayed up all night…”</a:t>
            </a:r>
            <a:endParaRPr/>
          </a:p>
          <a:p>
            <a:pPr indent="-342900" lvl="0" marL="457200" rtl="0" algn="l">
              <a:lnSpc>
                <a:spcPct val="150000"/>
              </a:lnSpc>
              <a:spcBef>
                <a:spcPts val="0"/>
              </a:spcBef>
              <a:spcAft>
                <a:spcPts val="0"/>
              </a:spcAft>
              <a:buSzPts val="1800"/>
              <a:buChar char="●"/>
            </a:pPr>
            <a:r>
              <a:rPr lang="en"/>
              <a:t>“I didn’t get anything done this Friday.”</a:t>
            </a:r>
            <a:endParaRPr/>
          </a:p>
          <a:p>
            <a:pPr indent="-342900" lvl="0" marL="457200" rtl="0" algn="l">
              <a:lnSpc>
                <a:spcPct val="150000"/>
              </a:lnSpc>
              <a:spcBef>
                <a:spcPts val="0"/>
              </a:spcBef>
              <a:spcAft>
                <a:spcPts val="0"/>
              </a:spcAft>
              <a:buSzPts val="1800"/>
              <a:buChar char="●"/>
            </a:pPr>
            <a:r>
              <a:rPr lang="en"/>
              <a:t>“My Google Calendar looks bad… and only gets worse” </a:t>
            </a:r>
            <a:endParaRPr/>
          </a:p>
          <a:p>
            <a:pPr indent="45720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9"/>
          <p:cNvSpPr txBox="1"/>
          <p:nvPr>
            <p:ph type="title"/>
          </p:nvPr>
        </p:nvSpPr>
        <p:spPr>
          <a:xfrm>
            <a:off x="526850" y="424525"/>
            <a:ext cx="8520600" cy="572700"/>
          </a:xfrm>
          <a:prstGeom prst="rect">
            <a:avLst/>
          </a:prstGeom>
        </p:spPr>
        <p:txBody>
          <a:bodyPr anchorCtr="0" anchor="t" bIns="91425" lIns="91425" spcFirstLastPara="1" rIns="91425" wrap="square" tIns="91425">
            <a:noAutofit/>
          </a:bodyPr>
          <a:lstStyle/>
          <a:p>
            <a:pPr indent="0" lvl="0" marL="0" rtl="0" algn="l">
              <a:lnSpc>
                <a:spcPct val="102777"/>
              </a:lnSpc>
              <a:spcBef>
                <a:spcPts val="0"/>
              </a:spcBef>
              <a:spcAft>
                <a:spcPts val="0"/>
              </a:spcAft>
              <a:buClr>
                <a:schemeClr val="dk1"/>
              </a:buClr>
              <a:buSzPts val="1100"/>
              <a:buFont typeface="Arial"/>
              <a:buNone/>
            </a:pPr>
            <a:r>
              <a:rPr b="1" lang="en" sz="2700">
                <a:solidFill>
                  <a:srgbClr val="445469"/>
                </a:solidFill>
                <a:latin typeface="Lato Black"/>
                <a:ea typeface="Lato Black"/>
                <a:cs typeface="Lato Black"/>
                <a:sym typeface="Lato Black"/>
              </a:rPr>
              <a:t>OUR</a:t>
            </a:r>
            <a:r>
              <a:rPr b="1" lang="en" sz="2700">
                <a:solidFill>
                  <a:srgbClr val="445469"/>
                </a:solidFill>
                <a:latin typeface="Lato Black"/>
                <a:ea typeface="Lato Black"/>
                <a:cs typeface="Lato Black"/>
                <a:sym typeface="Lato Black"/>
              </a:rPr>
              <a:t> </a:t>
            </a:r>
            <a:r>
              <a:rPr b="1" lang="en" sz="2700">
                <a:solidFill>
                  <a:srgbClr val="3891DE"/>
                </a:solidFill>
                <a:latin typeface="Lato Black"/>
                <a:ea typeface="Lato Black"/>
                <a:cs typeface="Lato Black"/>
                <a:sym typeface="Lato Black"/>
              </a:rPr>
              <a:t>SOLUTION</a:t>
            </a:r>
            <a:endParaRPr/>
          </a:p>
        </p:txBody>
      </p:sp>
      <p:pic>
        <p:nvPicPr>
          <p:cNvPr id="90" name="Google Shape;90;p19"/>
          <p:cNvPicPr preferRelativeResize="0"/>
          <p:nvPr/>
        </p:nvPicPr>
        <p:blipFill>
          <a:blip r:embed="rId3">
            <a:alphaModFix/>
          </a:blip>
          <a:stretch>
            <a:fillRect/>
          </a:stretch>
        </p:blipFill>
        <p:spPr>
          <a:xfrm>
            <a:off x="1046975" y="1131588"/>
            <a:ext cx="2889374" cy="3723076"/>
          </a:xfrm>
          <a:prstGeom prst="rect">
            <a:avLst/>
          </a:prstGeom>
          <a:noFill/>
          <a:ln>
            <a:noFill/>
          </a:ln>
        </p:spPr>
      </p:pic>
      <p:sp>
        <p:nvSpPr>
          <p:cNvPr id="91" name="Google Shape;91;p19"/>
          <p:cNvSpPr txBox="1"/>
          <p:nvPr/>
        </p:nvSpPr>
        <p:spPr>
          <a:xfrm>
            <a:off x="4141275" y="1078975"/>
            <a:ext cx="4438200" cy="38283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666666"/>
              </a:buClr>
              <a:buSzPts val="1400"/>
              <a:buChar char="●"/>
            </a:pPr>
            <a:r>
              <a:rPr lang="en">
                <a:solidFill>
                  <a:srgbClr val="666666"/>
                </a:solidFill>
              </a:rPr>
              <a:t>How do they manage to do so many things? </a:t>
            </a:r>
            <a:endParaRPr>
              <a:solidFill>
                <a:srgbClr val="666666"/>
              </a:solidFill>
            </a:endParaRPr>
          </a:p>
          <a:p>
            <a:pPr indent="0" lvl="0" marL="457200" rtl="0" algn="l">
              <a:lnSpc>
                <a:spcPct val="115000"/>
              </a:lnSpc>
              <a:spcBef>
                <a:spcPts val="0"/>
              </a:spcBef>
              <a:spcAft>
                <a:spcPts val="0"/>
              </a:spcAft>
              <a:buNone/>
            </a:pPr>
            <a:r>
              <a:t/>
            </a:r>
            <a:endParaRPr>
              <a:solidFill>
                <a:srgbClr val="666666"/>
              </a:solidFill>
            </a:endParaRPr>
          </a:p>
          <a:p>
            <a:pPr indent="-317500" lvl="0" marL="457200" rtl="0" algn="l">
              <a:lnSpc>
                <a:spcPct val="115000"/>
              </a:lnSpc>
              <a:spcBef>
                <a:spcPts val="0"/>
              </a:spcBef>
              <a:spcAft>
                <a:spcPts val="0"/>
              </a:spcAft>
              <a:buClr>
                <a:srgbClr val="666666"/>
              </a:buClr>
              <a:buSzPts val="1400"/>
              <a:buChar char="●"/>
            </a:pPr>
            <a:r>
              <a:rPr lang="en">
                <a:solidFill>
                  <a:srgbClr val="666666"/>
                </a:solidFill>
              </a:rPr>
              <a:t>It can take an army to build a business; a team to orchestrate your success and manage each facet of your internal systems and processes.</a:t>
            </a:r>
            <a:endParaRPr>
              <a:solidFill>
                <a:srgbClr val="666666"/>
              </a:solidFill>
            </a:endParaRPr>
          </a:p>
          <a:p>
            <a:pPr indent="0" lvl="0" marL="457200" rtl="0" algn="l">
              <a:lnSpc>
                <a:spcPct val="115000"/>
              </a:lnSpc>
              <a:spcBef>
                <a:spcPts val="0"/>
              </a:spcBef>
              <a:spcAft>
                <a:spcPts val="0"/>
              </a:spcAft>
              <a:buNone/>
            </a:pPr>
            <a:r>
              <a:t/>
            </a:r>
            <a:endParaRPr>
              <a:solidFill>
                <a:srgbClr val="666666"/>
              </a:solidFill>
            </a:endParaRPr>
          </a:p>
          <a:p>
            <a:pPr indent="-317500" lvl="0" marL="457200" rtl="0" algn="l">
              <a:lnSpc>
                <a:spcPct val="115000"/>
              </a:lnSpc>
              <a:spcBef>
                <a:spcPts val="0"/>
              </a:spcBef>
              <a:spcAft>
                <a:spcPts val="0"/>
              </a:spcAft>
              <a:buClr>
                <a:srgbClr val="666666"/>
              </a:buClr>
              <a:buSzPts val="1400"/>
              <a:buChar char="●"/>
            </a:pPr>
            <a:r>
              <a:rPr lang="en">
                <a:solidFill>
                  <a:srgbClr val="666666"/>
                </a:solidFill>
              </a:rPr>
              <a:t>To solve the problem, you need to hire a personal assistant who charges $200 per day, or you can use a Virtual Personal Assistant to boost your productivity </a:t>
            </a:r>
            <a:endParaRPr>
              <a:solidFill>
                <a:srgbClr val="666666"/>
              </a:solidFill>
            </a:endParaRPr>
          </a:p>
          <a:p>
            <a:pPr indent="0" lvl="0" marL="457200" rtl="0" algn="l">
              <a:lnSpc>
                <a:spcPct val="115000"/>
              </a:lnSpc>
              <a:spcBef>
                <a:spcPts val="0"/>
              </a:spcBef>
              <a:spcAft>
                <a:spcPts val="0"/>
              </a:spcAft>
              <a:buNone/>
            </a:pPr>
            <a:r>
              <a:t/>
            </a:r>
            <a:endParaRPr>
              <a:solidFill>
                <a:srgbClr val="666666"/>
              </a:solidFill>
            </a:endParaRPr>
          </a:p>
          <a:p>
            <a:pPr indent="-317500" lvl="0" marL="457200" rtl="0" algn="l">
              <a:lnSpc>
                <a:spcPct val="115000"/>
              </a:lnSpc>
              <a:spcBef>
                <a:spcPts val="0"/>
              </a:spcBef>
              <a:spcAft>
                <a:spcPts val="0"/>
              </a:spcAft>
              <a:buClr>
                <a:srgbClr val="666666"/>
              </a:buClr>
              <a:buSzPts val="1400"/>
              <a:buChar char="●"/>
            </a:pPr>
            <a:r>
              <a:rPr lang="en">
                <a:solidFill>
                  <a:srgbClr val="666666"/>
                </a:solidFill>
              </a:rPr>
              <a:t>Free and </a:t>
            </a:r>
            <a:r>
              <a:rPr lang="en">
                <a:solidFill>
                  <a:srgbClr val="666666"/>
                </a:solidFill>
              </a:rPr>
              <a:t>Accessible</a:t>
            </a:r>
            <a:r>
              <a:rPr lang="en">
                <a:solidFill>
                  <a:srgbClr val="666666"/>
                </a:solidFill>
              </a:rPr>
              <a:t> </a:t>
            </a:r>
            <a:endParaRPr>
              <a:solidFill>
                <a:srgbClr val="666666"/>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20"/>
          <p:cNvSpPr/>
          <p:nvPr/>
        </p:nvSpPr>
        <p:spPr>
          <a:xfrm>
            <a:off x="-2493475" y="1767838"/>
            <a:ext cx="10446300" cy="2289600"/>
          </a:xfrm>
          <a:custGeom>
            <a:rect b="b" l="l" r="r" t="t"/>
            <a:pathLst>
              <a:path extrusionOk="0" h="120000" w="120000">
                <a:moveTo>
                  <a:pt x="0" y="99534"/>
                </a:moveTo>
                <a:cubicBezTo>
                  <a:pt x="17821" y="120000"/>
                  <a:pt x="19688" y="62325"/>
                  <a:pt x="28005" y="62790"/>
                </a:cubicBezTo>
                <a:cubicBezTo>
                  <a:pt x="36322" y="63255"/>
                  <a:pt x="41414" y="85581"/>
                  <a:pt x="52277" y="83720"/>
                </a:cubicBezTo>
                <a:cubicBezTo>
                  <a:pt x="63140" y="81860"/>
                  <a:pt x="63988" y="40930"/>
                  <a:pt x="75190" y="37209"/>
                </a:cubicBezTo>
                <a:cubicBezTo>
                  <a:pt x="86393" y="33488"/>
                  <a:pt x="87538" y="57093"/>
                  <a:pt x="98231" y="55697"/>
                </a:cubicBezTo>
                <a:cubicBezTo>
                  <a:pt x="108925" y="54302"/>
                  <a:pt x="109137" y="9767"/>
                  <a:pt x="120000" y="0"/>
                </a:cubicBezTo>
              </a:path>
            </a:pathLst>
          </a:custGeom>
          <a:noFill/>
          <a:ln cap="flat" cmpd="sng" w="15875">
            <a:solidFill>
              <a:srgbClr val="BFBFBF"/>
            </a:solidFill>
            <a:prstDash val="dash"/>
            <a:miter lim="800000"/>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1" sz="1400">
              <a:solidFill>
                <a:schemeClr val="dk1"/>
              </a:solidFill>
              <a:latin typeface="Roboto"/>
              <a:ea typeface="Roboto"/>
              <a:cs typeface="Roboto"/>
              <a:sym typeface="Roboto"/>
            </a:endParaRPr>
          </a:p>
        </p:txBody>
      </p:sp>
      <p:sp>
        <p:nvSpPr>
          <p:cNvPr id="97" name="Google Shape;97;p20"/>
          <p:cNvSpPr/>
          <p:nvPr/>
        </p:nvSpPr>
        <p:spPr>
          <a:xfrm>
            <a:off x="3444175" y="1493226"/>
            <a:ext cx="1695300" cy="15804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800">
              <a:solidFill>
                <a:schemeClr val="lt1"/>
              </a:solidFill>
              <a:latin typeface="Roboto"/>
              <a:ea typeface="Roboto"/>
              <a:cs typeface="Roboto"/>
              <a:sym typeface="Roboto"/>
            </a:endParaRPr>
          </a:p>
        </p:txBody>
      </p:sp>
      <p:sp>
        <p:nvSpPr>
          <p:cNvPr id="98" name="Google Shape;98;p20"/>
          <p:cNvSpPr/>
          <p:nvPr/>
        </p:nvSpPr>
        <p:spPr>
          <a:xfrm>
            <a:off x="5793900" y="2167150"/>
            <a:ext cx="1439700" cy="13620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800">
              <a:solidFill>
                <a:schemeClr val="lt1"/>
              </a:solidFill>
              <a:latin typeface="Roboto"/>
              <a:ea typeface="Roboto"/>
              <a:cs typeface="Roboto"/>
              <a:sym typeface="Roboto"/>
            </a:endParaRPr>
          </a:p>
        </p:txBody>
      </p:sp>
      <p:sp>
        <p:nvSpPr>
          <p:cNvPr id="99" name="Google Shape;99;p20"/>
          <p:cNvSpPr/>
          <p:nvPr/>
        </p:nvSpPr>
        <p:spPr>
          <a:xfrm>
            <a:off x="979350" y="2716476"/>
            <a:ext cx="1439700" cy="13620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800">
              <a:solidFill>
                <a:schemeClr val="lt1"/>
              </a:solidFill>
              <a:latin typeface="Roboto"/>
              <a:ea typeface="Roboto"/>
              <a:cs typeface="Roboto"/>
              <a:sym typeface="Roboto"/>
            </a:endParaRPr>
          </a:p>
        </p:txBody>
      </p:sp>
      <p:grpSp>
        <p:nvGrpSpPr>
          <p:cNvPr id="100" name="Google Shape;100;p20"/>
          <p:cNvGrpSpPr/>
          <p:nvPr/>
        </p:nvGrpSpPr>
        <p:grpSpPr>
          <a:xfrm>
            <a:off x="7780516" y="1323289"/>
            <a:ext cx="1173833" cy="802432"/>
            <a:chOff x="10452101" y="1779589"/>
            <a:chExt cx="365100" cy="219100"/>
          </a:xfrm>
        </p:grpSpPr>
        <p:sp>
          <p:nvSpPr>
            <p:cNvPr id="101" name="Google Shape;101;p20"/>
            <p:cNvSpPr/>
            <p:nvPr/>
          </p:nvSpPr>
          <p:spPr>
            <a:xfrm>
              <a:off x="10550526" y="1900239"/>
              <a:ext cx="112800" cy="98400"/>
            </a:xfrm>
            <a:custGeom>
              <a:rect b="b" l="l" r="r" t="t"/>
              <a:pathLst>
                <a:path extrusionOk="0" h="120000" w="120000">
                  <a:moveTo>
                    <a:pt x="120000" y="5806"/>
                  </a:moveTo>
                  <a:lnTo>
                    <a:pt x="0" y="120000"/>
                  </a:lnTo>
                  <a:lnTo>
                    <a:pt x="23661" y="0"/>
                  </a:lnTo>
                  <a:lnTo>
                    <a:pt x="120000" y="5806"/>
                  </a:lnTo>
                  <a:close/>
                </a:path>
              </a:pathLst>
            </a:custGeom>
            <a:solidFill>
              <a:srgbClr val="A5A5A5"/>
            </a:solidFill>
            <a:ln>
              <a:noFill/>
            </a:ln>
          </p:spPr>
          <p:txBody>
            <a:bodyPr anchorCtr="0" anchor="t" bIns="17150" lIns="34300" spcFirstLastPara="1" rIns="34300" wrap="square" tIns="17150">
              <a:noAutofit/>
            </a:bodyPr>
            <a:lstStyle/>
            <a:p>
              <a:pPr indent="0" lvl="0" marL="0" marR="0" rtl="0" algn="l">
                <a:spcBef>
                  <a:spcPts val="0"/>
                </a:spcBef>
                <a:spcAft>
                  <a:spcPts val="0"/>
                </a:spcAft>
                <a:buNone/>
              </a:pPr>
              <a:r>
                <a:t/>
              </a:r>
              <a:endParaRPr b="1" sz="1400">
                <a:solidFill>
                  <a:schemeClr val="dk1"/>
                </a:solidFill>
                <a:latin typeface="Roboto"/>
                <a:ea typeface="Roboto"/>
                <a:cs typeface="Roboto"/>
                <a:sym typeface="Roboto"/>
              </a:endParaRPr>
            </a:p>
          </p:txBody>
        </p:sp>
        <p:sp>
          <p:nvSpPr>
            <p:cNvPr id="102" name="Google Shape;102;p20"/>
            <p:cNvSpPr/>
            <p:nvPr/>
          </p:nvSpPr>
          <p:spPr>
            <a:xfrm>
              <a:off x="10452101" y="1779589"/>
              <a:ext cx="365100" cy="189000"/>
            </a:xfrm>
            <a:custGeom>
              <a:rect b="b" l="l" r="r" t="t"/>
              <a:pathLst>
                <a:path extrusionOk="0" h="120000" w="120000">
                  <a:moveTo>
                    <a:pt x="120000" y="0"/>
                  </a:moveTo>
                  <a:lnTo>
                    <a:pt x="0" y="26218"/>
                  </a:lnTo>
                  <a:lnTo>
                    <a:pt x="73043" y="120000"/>
                  </a:lnTo>
                  <a:lnTo>
                    <a:pt x="120000" y="0"/>
                  </a:lnTo>
                  <a:close/>
                </a:path>
              </a:pathLst>
            </a:custGeom>
            <a:solidFill>
              <a:srgbClr val="D8D8D8"/>
            </a:solidFill>
            <a:ln>
              <a:noFill/>
            </a:ln>
          </p:spPr>
          <p:txBody>
            <a:bodyPr anchorCtr="0" anchor="t" bIns="17150" lIns="34300" spcFirstLastPara="1" rIns="34300" wrap="square" tIns="17150">
              <a:noAutofit/>
            </a:bodyPr>
            <a:lstStyle/>
            <a:p>
              <a:pPr indent="0" lvl="0" marL="0" marR="0" rtl="0" algn="l">
                <a:spcBef>
                  <a:spcPts val="0"/>
                </a:spcBef>
                <a:spcAft>
                  <a:spcPts val="0"/>
                </a:spcAft>
                <a:buNone/>
              </a:pPr>
              <a:r>
                <a:t/>
              </a:r>
              <a:endParaRPr b="1" sz="1400">
                <a:solidFill>
                  <a:schemeClr val="dk1"/>
                </a:solidFill>
                <a:latin typeface="Roboto"/>
                <a:ea typeface="Roboto"/>
                <a:cs typeface="Roboto"/>
                <a:sym typeface="Roboto"/>
              </a:endParaRPr>
            </a:p>
          </p:txBody>
        </p:sp>
        <p:sp>
          <p:nvSpPr>
            <p:cNvPr id="103" name="Google Shape;103;p20"/>
            <p:cNvSpPr/>
            <p:nvPr/>
          </p:nvSpPr>
          <p:spPr>
            <a:xfrm>
              <a:off x="10531476" y="1792289"/>
              <a:ext cx="258900" cy="206400"/>
            </a:xfrm>
            <a:custGeom>
              <a:rect b="b" l="l" r="r" t="t"/>
              <a:pathLst>
                <a:path extrusionOk="0" h="120000" w="120000">
                  <a:moveTo>
                    <a:pt x="120000" y="0"/>
                  </a:moveTo>
                  <a:lnTo>
                    <a:pt x="0" y="48000"/>
                  </a:lnTo>
                  <a:lnTo>
                    <a:pt x="8834" y="120000"/>
                  </a:lnTo>
                  <a:lnTo>
                    <a:pt x="19141" y="62769"/>
                  </a:lnTo>
                  <a:lnTo>
                    <a:pt x="120000" y="0"/>
                  </a:lnTo>
                  <a:close/>
                </a:path>
              </a:pathLst>
            </a:custGeom>
            <a:solidFill>
              <a:srgbClr val="BFBFBF"/>
            </a:solidFill>
            <a:ln>
              <a:noFill/>
            </a:ln>
          </p:spPr>
          <p:txBody>
            <a:bodyPr anchorCtr="0" anchor="t" bIns="17150" lIns="34300" spcFirstLastPara="1" rIns="34300" wrap="square" tIns="17150">
              <a:noAutofit/>
            </a:bodyPr>
            <a:lstStyle/>
            <a:p>
              <a:pPr indent="0" lvl="0" marL="0" marR="0" rtl="0" algn="l">
                <a:spcBef>
                  <a:spcPts val="0"/>
                </a:spcBef>
                <a:spcAft>
                  <a:spcPts val="0"/>
                </a:spcAft>
                <a:buNone/>
              </a:pPr>
              <a:r>
                <a:t/>
              </a:r>
              <a:endParaRPr b="1" sz="1400">
                <a:solidFill>
                  <a:schemeClr val="dk1"/>
                </a:solidFill>
                <a:latin typeface="Roboto"/>
                <a:ea typeface="Roboto"/>
                <a:cs typeface="Roboto"/>
                <a:sym typeface="Roboto"/>
              </a:endParaRPr>
            </a:p>
          </p:txBody>
        </p:sp>
      </p:grpSp>
      <p:sp>
        <p:nvSpPr>
          <p:cNvPr id="104" name="Google Shape;104;p20"/>
          <p:cNvSpPr/>
          <p:nvPr/>
        </p:nvSpPr>
        <p:spPr>
          <a:xfrm>
            <a:off x="4172323" y="812367"/>
            <a:ext cx="823200" cy="27600"/>
          </a:xfrm>
          <a:prstGeom prst="rect">
            <a:avLst/>
          </a:prstGeom>
          <a:solidFill>
            <a:schemeClr val="dk2"/>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sz="1700">
              <a:solidFill>
                <a:schemeClr val="lt1"/>
              </a:solidFill>
              <a:latin typeface="Lato"/>
              <a:ea typeface="Lato"/>
              <a:cs typeface="Lato"/>
              <a:sym typeface="Lato"/>
            </a:endParaRPr>
          </a:p>
        </p:txBody>
      </p:sp>
      <p:sp>
        <p:nvSpPr>
          <p:cNvPr id="105" name="Google Shape;105;p20"/>
          <p:cNvSpPr/>
          <p:nvPr/>
        </p:nvSpPr>
        <p:spPr>
          <a:xfrm>
            <a:off x="3227700" y="374675"/>
            <a:ext cx="2841000" cy="355800"/>
          </a:xfrm>
          <a:prstGeom prst="rect">
            <a:avLst/>
          </a:prstGeom>
          <a:noFill/>
          <a:ln>
            <a:noFill/>
          </a:ln>
        </p:spPr>
        <p:txBody>
          <a:bodyPr anchorCtr="0" anchor="ctr" bIns="0" lIns="0" spcFirstLastPara="1" rIns="0" wrap="square" tIns="0">
            <a:noAutofit/>
          </a:bodyPr>
          <a:lstStyle/>
          <a:p>
            <a:pPr indent="0" lvl="0" marL="0" marR="0" rtl="0" algn="l">
              <a:lnSpc>
                <a:spcPct val="102777"/>
              </a:lnSpc>
              <a:spcBef>
                <a:spcPts val="0"/>
              </a:spcBef>
              <a:spcAft>
                <a:spcPts val="0"/>
              </a:spcAft>
              <a:buNone/>
            </a:pPr>
            <a:r>
              <a:rPr b="1" lang="en" sz="2700">
                <a:solidFill>
                  <a:schemeClr val="dk2"/>
                </a:solidFill>
                <a:latin typeface="Lato Black"/>
                <a:ea typeface="Lato Black"/>
                <a:cs typeface="Lato Black"/>
                <a:sym typeface="Lato Black"/>
              </a:rPr>
              <a:t>PROJECT </a:t>
            </a:r>
            <a:r>
              <a:rPr b="1" lang="en" sz="2700">
                <a:solidFill>
                  <a:schemeClr val="accent2"/>
                </a:solidFill>
                <a:latin typeface="Lato Black"/>
                <a:ea typeface="Lato Black"/>
                <a:cs typeface="Lato Black"/>
                <a:sym typeface="Lato Black"/>
              </a:rPr>
              <a:t>GOALS</a:t>
            </a:r>
            <a:endParaRPr b="1" sz="2700">
              <a:solidFill>
                <a:schemeClr val="accent2"/>
              </a:solidFill>
              <a:latin typeface="Lato Black"/>
              <a:ea typeface="Lato Black"/>
              <a:cs typeface="Lato Black"/>
              <a:sym typeface="Lato Black"/>
            </a:endParaRPr>
          </a:p>
        </p:txBody>
      </p:sp>
      <p:sp>
        <p:nvSpPr>
          <p:cNvPr id="106" name="Google Shape;106;p20"/>
          <p:cNvSpPr txBox="1"/>
          <p:nvPr/>
        </p:nvSpPr>
        <p:spPr>
          <a:xfrm>
            <a:off x="1152300" y="3073625"/>
            <a:ext cx="1173900" cy="355800"/>
          </a:xfrm>
          <a:prstGeom prst="rect">
            <a:avLst/>
          </a:prstGeom>
          <a:noFill/>
          <a:ln>
            <a:noFill/>
          </a:ln>
        </p:spPr>
        <p:txBody>
          <a:bodyPr anchorCtr="0" anchor="t" bIns="17150" lIns="34300" spcFirstLastPara="1" rIns="34300" wrap="square" tIns="17150">
            <a:noAutofit/>
          </a:bodyPr>
          <a:lstStyle/>
          <a:p>
            <a:pPr indent="0" lvl="0" marL="0" marR="0" rtl="0" algn="ctr">
              <a:spcBef>
                <a:spcPts val="0"/>
              </a:spcBef>
              <a:spcAft>
                <a:spcPts val="0"/>
              </a:spcAft>
              <a:buNone/>
            </a:pPr>
            <a:r>
              <a:rPr b="1" lang="en">
                <a:solidFill>
                  <a:schemeClr val="lt1"/>
                </a:solidFill>
                <a:latin typeface="Lato"/>
                <a:ea typeface="Lato"/>
                <a:cs typeface="Lato"/>
                <a:sym typeface="Lato"/>
              </a:rPr>
              <a:t> Learn your best Working Style </a:t>
            </a:r>
            <a:endParaRPr b="1" sz="1400">
              <a:solidFill>
                <a:schemeClr val="lt1"/>
              </a:solidFill>
              <a:latin typeface="Lato"/>
              <a:ea typeface="Lato"/>
              <a:cs typeface="Lato"/>
              <a:sym typeface="Lato"/>
            </a:endParaRPr>
          </a:p>
        </p:txBody>
      </p:sp>
      <p:sp>
        <p:nvSpPr>
          <p:cNvPr id="107" name="Google Shape;107;p20"/>
          <p:cNvSpPr txBox="1"/>
          <p:nvPr/>
        </p:nvSpPr>
        <p:spPr>
          <a:xfrm>
            <a:off x="3571975" y="2049513"/>
            <a:ext cx="1439700" cy="490500"/>
          </a:xfrm>
          <a:prstGeom prst="rect">
            <a:avLst/>
          </a:prstGeom>
          <a:noFill/>
          <a:ln>
            <a:noFill/>
          </a:ln>
        </p:spPr>
        <p:txBody>
          <a:bodyPr anchorCtr="0" anchor="t" bIns="17150" lIns="34300" spcFirstLastPara="1" rIns="34300" wrap="square" tIns="17150">
            <a:noAutofit/>
          </a:bodyPr>
          <a:lstStyle/>
          <a:p>
            <a:pPr indent="0" lvl="0" marL="0" marR="0" rtl="0" algn="ctr">
              <a:spcBef>
                <a:spcPts val="0"/>
              </a:spcBef>
              <a:spcAft>
                <a:spcPts val="0"/>
              </a:spcAft>
              <a:buNone/>
            </a:pPr>
            <a:r>
              <a:rPr b="1" lang="en">
                <a:solidFill>
                  <a:schemeClr val="lt1"/>
                </a:solidFill>
                <a:latin typeface="Lato"/>
                <a:ea typeface="Lato"/>
                <a:cs typeface="Lato"/>
                <a:sym typeface="Lato"/>
              </a:rPr>
              <a:t>Smart Task Scheduler</a:t>
            </a:r>
            <a:endParaRPr b="1" sz="1400">
              <a:solidFill>
                <a:schemeClr val="lt1"/>
              </a:solidFill>
              <a:latin typeface="Lato"/>
              <a:ea typeface="Lato"/>
              <a:cs typeface="Lato"/>
              <a:sym typeface="Lato"/>
            </a:endParaRPr>
          </a:p>
        </p:txBody>
      </p:sp>
      <p:sp>
        <p:nvSpPr>
          <p:cNvPr id="108" name="Google Shape;108;p20"/>
          <p:cNvSpPr txBox="1"/>
          <p:nvPr/>
        </p:nvSpPr>
        <p:spPr>
          <a:xfrm>
            <a:off x="5926800" y="2583238"/>
            <a:ext cx="1173900" cy="682200"/>
          </a:xfrm>
          <a:prstGeom prst="rect">
            <a:avLst/>
          </a:prstGeom>
          <a:noFill/>
          <a:ln>
            <a:noFill/>
          </a:ln>
        </p:spPr>
        <p:txBody>
          <a:bodyPr anchorCtr="0" anchor="t" bIns="17150" lIns="34300" spcFirstLastPara="1" rIns="34300" wrap="square" tIns="17150">
            <a:noAutofit/>
          </a:bodyPr>
          <a:lstStyle/>
          <a:p>
            <a:pPr indent="0" lvl="0" marL="0" marR="0" rtl="0" algn="ctr">
              <a:spcBef>
                <a:spcPts val="0"/>
              </a:spcBef>
              <a:spcAft>
                <a:spcPts val="0"/>
              </a:spcAft>
              <a:buNone/>
            </a:pPr>
            <a:r>
              <a:rPr b="1" lang="en">
                <a:solidFill>
                  <a:schemeClr val="lt1"/>
                </a:solidFill>
                <a:latin typeface="Lato"/>
                <a:ea typeface="Lato"/>
                <a:cs typeface="Lato"/>
                <a:sym typeface="Lato"/>
              </a:rPr>
              <a:t>Boost Productivity </a:t>
            </a:r>
            <a:endParaRPr b="1" sz="1400">
              <a:solidFill>
                <a:schemeClr val="lt1"/>
              </a:solidFill>
              <a:latin typeface="Lato"/>
              <a:ea typeface="Lato"/>
              <a:cs typeface="Lato"/>
              <a:sym typeface="Lato"/>
            </a:endParaRPr>
          </a:p>
        </p:txBody>
      </p:sp>
      <p:sp>
        <p:nvSpPr>
          <p:cNvPr id="109" name="Google Shape;109;p20"/>
          <p:cNvSpPr txBox="1"/>
          <p:nvPr/>
        </p:nvSpPr>
        <p:spPr>
          <a:xfrm>
            <a:off x="7717328" y="2396925"/>
            <a:ext cx="1300200" cy="2193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1200">
              <a:solidFill>
                <a:schemeClr val="dk2"/>
              </a:solidFill>
              <a:latin typeface="Lato Black"/>
              <a:ea typeface="Lato Black"/>
              <a:cs typeface="Lato Black"/>
              <a:sym typeface="Lato Black"/>
            </a:endParaRPr>
          </a:p>
        </p:txBody>
      </p:sp>
      <p:sp>
        <p:nvSpPr>
          <p:cNvPr id="110" name="Google Shape;110;p20"/>
          <p:cNvSpPr txBox="1"/>
          <p:nvPr/>
        </p:nvSpPr>
        <p:spPr>
          <a:xfrm>
            <a:off x="1152300" y="2260425"/>
            <a:ext cx="1392600" cy="35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6AA84F"/>
                </a:solidFill>
                <a:latin typeface="Lato"/>
                <a:ea typeface="Lato"/>
                <a:cs typeface="Lato"/>
                <a:sym typeface="Lato"/>
              </a:rPr>
              <a:t>Customized</a:t>
            </a:r>
            <a:endParaRPr b="1">
              <a:solidFill>
                <a:srgbClr val="6AA84F"/>
              </a:solidFill>
              <a:latin typeface="Lato"/>
              <a:ea typeface="Lato"/>
              <a:cs typeface="Lato"/>
              <a:sym typeface="Lato"/>
            </a:endParaRPr>
          </a:p>
        </p:txBody>
      </p:sp>
      <p:sp>
        <p:nvSpPr>
          <p:cNvPr id="111" name="Google Shape;111;p20"/>
          <p:cNvSpPr txBox="1"/>
          <p:nvPr/>
        </p:nvSpPr>
        <p:spPr>
          <a:xfrm>
            <a:off x="3724350" y="1126013"/>
            <a:ext cx="1695300" cy="35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C78D8"/>
                </a:solidFill>
                <a:latin typeface="Lato"/>
                <a:ea typeface="Lato"/>
                <a:cs typeface="Lato"/>
                <a:sym typeface="Lato"/>
              </a:rPr>
              <a:t>Automated</a:t>
            </a:r>
            <a:endParaRPr b="1">
              <a:solidFill>
                <a:srgbClr val="3C78D8"/>
              </a:solidFill>
              <a:latin typeface="Lato"/>
              <a:ea typeface="Lato"/>
              <a:cs typeface="Lato"/>
              <a:sym typeface="Lato"/>
            </a:endParaRPr>
          </a:p>
        </p:txBody>
      </p:sp>
      <p:sp>
        <p:nvSpPr>
          <p:cNvPr id="112" name="Google Shape;112;p20"/>
          <p:cNvSpPr txBox="1"/>
          <p:nvPr/>
        </p:nvSpPr>
        <p:spPr>
          <a:xfrm>
            <a:off x="5905350" y="1731350"/>
            <a:ext cx="1300200" cy="35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9900"/>
                </a:solidFill>
                <a:highlight>
                  <a:srgbClr val="FFFFFF"/>
                </a:highlight>
                <a:latin typeface="Lato"/>
                <a:ea typeface="Lato"/>
                <a:cs typeface="Lato"/>
                <a:sym typeface="Lato"/>
              </a:rPr>
              <a:t>Productive</a:t>
            </a:r>
            <a:endParaRPr b="1">
              <a:solidFill>
                <a:srgbClr val="FF9900"/>
              </a:solidFill>
              <a:highlight>
                <a:srgbClr val="FFFFFF"/>
              </a:highlight>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1"/>
          <p:cNvSpPr/>
          <p:nvPr/>
        </p:nvSpPr>
        <p:spPr>
          <a:xfrm>
            <a:off x="1203036" y="2354601"/>
            <a:ext cx="1570800" cy="96300"/>
          </a:xfrm>
          <a:prstGeom prst="rect">
            <a:avLst/>
          </a:prstGeom>
          <a:solidFill>
            <a:schemeClr val="accent2"/>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900">
              <a:solidFill>
                <a:schemeClr val="lt1"/>
              </a:solidFill>
              <a:latin typeface="Roboto"/>
              <a:ea typeface="Roboto"/>
              <a:cs typeface="Roboto"/>
              <a:sym typeface="Roboto"/>
            </a:endParaRPr>
          </a:p>
        </p:txBody>
      </p:sp>
      <p:sp>
        <p:nvSpPr>
          <p:cNvPr id="118" name="Google Shape;118;p21"/>
          <p:cNvSpPr/>
          <p:nvPr/>
        </p:nvSpPr>
        <p:spPr>
          <a:xfrm>
            <a:off x="2773787" y="2354601"/>
            <a:ext cx="1600200" cy="96300"/>
          </a:xfrm>
          <a:prstGeom prst="rect">
            <a:avLst/>
          </a:prstGeom>
          <a:solidFill>
            <a:schemeClr val="accent3"/>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900">
              <a:solidFill>
                <a:schemeClr val="lt1"/>
              </a:solidFill>
              <a:latin typeface="Roboto"/>
              <a:ea typeface="Roboto"/>
              <a:cs typeface="Roboto"/>
              <a:sym typeface="Roboto"/>
            </a:endParaRPr>
          </a:p>
        </p:txBody>
      </p:sp>
      <p:sp>
        <p:nvSpPr>
          <p:cNvPr id="119" name="Google Shape;119;p21"/>
          <p:cNvSpPr/>
          <p:nvPr/>
        </p:nvSpPr>
        <p:spPr>
          <a:xfrm>
            <a:off x="4370438" y="2354601"/>
            <a:ext cx="1550400" cy="96300"/>
          </a:xfrm>
          <a:prstGeom prst="rect">
            <a:avLst/>
          </a:prstGeom>
          <a:solidFill>
            <a:schemeClr val="accent4"/>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900">
              <a:solidFill>
                <a:schemeClr val="lt1"/>
              </a:solidFill>
              <a:latin typeface="Roboto"/>
              <a:ea typeface="Roboto"/>
              <a:cs typeface="Roboto"/>
              <a:sym typeface="Roboto"/>
            </a:endParaRPr>
          </a:p>
        </p:txBody>
      </p:sp>
      <p:sp>
        <p:nvSpPr>
          <p:cNvPr id="120" name="Google Shape;120;p21"/>
          <p:cNvSpPr/>
          <p:nvPr/>
        </p:nvSpPr>
        <p:spPr>
          <a:xfrm>
            <a:off x="5911883" y="2354601"/>
            <a:ext cx="1605600" cy="96300"/>
          </a:xfrm>
          <a:prstGeom prst="rect">
            <a:avLst/>
          </a:prstGeom>
          <a:solidFill>
            <a:schemeClr val="accent5"/>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900">
              <a:solidFill>
                <a:schemeClr val="lt1"/>
              </a:solidFill>
              <a:latin typeface="Roboto"/>
              <a:ea typeface="Roboto"/>
              <a:cs typeface="Roboto"/>
              <a:sym typeface="Roboto"/>
            </a:endParaRPr>
          </a:p>
        </p:txBody>
      </p:sp>
      <p:sp>
        <p:nvSpPr>
          <p:cNvPr id="121" name="Google Shape;121;p21"/>
          <p:cNvSpPr/>
          <p:nvPr/>
        </p:nvSpPr>
        <p:spPr>
          <a:xfrm>
            <a:off x="0" y="2354601"/>
            <a:ext cx="1203000" cy="96300"/>
          </a:xfrm>
          <a:prstGeom prst="rect">
            <a:avLst/>
          </a:prstGeom>
          <a:solidFill>
            <a:schemeClr val="accent1"/>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900">
              <a:solidFill>
                <a:schemeClr val="lt1"/>
              </a:solidFill>
              <a:latin typeface="Roboto"/>
              <a:ea typeface="Roboto"/>
              <a:cs typeface="Roboto"/>
              <a:sym typeface="Roboto"/>
            </a:endParaRPr>
          </a:p>
        </p:txBody>
      </p:sp>
      <p:sp>
        <p:nvSpPr>
          <p:cNvPr id="122" name="Google Shape;122;p21"/>
          <p:cNvSpPr/>
          <p:nvPr/>
        </p:nvSpPr>
        <p:spPr>
          <a:xfrm>
            <a:off x="7517383" y="2354601"/>
            <a:ext cx="1626600" cy="96300"/>
          </a:xfrm>
          <a:prstGeom prst="rect">
            <a:avLst/>
          </a:prstGeom>
          <a:solidFill>
            <a:schemeClr val="accent5"/>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900">
              <a:solidFill>
                <a:schemeClr val="lt1"/>
              </a:solidFill>
              <a:latin typeface="Roboto"/>
              <a:ea typeface="Roboto"/>
              <a:cs typeface="Roboto"/>
              <a:sym typeface="Roboto"/>
            </a:endParaRPr>
          </a:p>
        </p:txBody>
      </p:sp>
      <p:sp>
        <p:nvSpPr>
          <p:cNvPr id="123" name="Google Shape;123;p21"/>
          <p:cNvSpPr/>
          <p:nvPr/>
        </p:nvSpPr>
        <p:spPr>
          <a:xfrm>
            <a:off x="785410" y="1776557"/>
            <a:ext cx="1206600" cy="1206300"/>
          </a:xfrm>
          <a:prstGeom prst="roundRect">
            <a:avLst>
              <a:gd fmla="val 16667" name="adj"/>
            </a:avLst>
          </a:prstGeom>
          <a:solidFill>
            <a:schemeClr val="accent1"/>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2700">
              <a:solidFill>
                <a:schemeClr val="lt1"/>
              </a:solidFill>
              <a:latin typeface="Roboto"/>
              <a:ea typeface="Roboto"/>
              <a:cs typeface="Roboto"/>
              <a:sym typeface="Roboto"/>
            </a:endParaRPr>
          </a:p>
        </p:txBody>
      </p:sp>
      <p:sp>
        <p:nvSpPr>
          <p:cNvPr id="124" name="Google Shape;124;p21"/>
          <p:cNvSpPr/>
          <p:nvPr/>
        </p:nvSpPr>
        <p:spPr>
          <a:xfrm>
            <a:off x="2375413" y="1809974"/>
            <a:ext cx="1206600" cy="1215000"/>
          </a:xfrm>
          <a:prstGeom prst="roundRect">
            <a:avLst>
              <a:gd fmla="val 16667" name="adj"/>
            </a:avLst>
          </a:prstGeom>
          <a:solidFill>
            <a:schemeClr val="accent2"/>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2700">
              <a:solidFill>
                <a:schemeClr val="lt1"/>
              </a:solidFill>
              <a:latin typeface="Roboto"/>
              <a:ea typeface="Roboto"/>
              <a:cs typeface="Roboto"/>
              <a:sym typeface="Roboto"/>
            </a:endParaRPr>
          </a:p>
        </p:txBody>
      </p:sp>
      <p:sp>
        <p:nvSpPr>
          <p:cNvPr id="125" name="Google Shape;125;p21"/>
          <p:cNvSpPr/>
          <p:nvPr/>
        </p:nvSpPr>
        <p:spPr>
          <a:xfrm>
            <a:off x="3969176" y="1773891"/>
            <a:ext cx="1206600" cy="1201200"/>
          </a:xfrm>
          <a:prstGeom prst="roundRect">
            <a:avLst>
              <a:gd fmla="val 16667" name="adj"/>
            </a:avLst>
          </a:prstGeom>
          <a:solidFill>
            <a:schemeClr val="accent3"/>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2700">
              <a:solidFill>
                <a:schemeClr val="lt1"/>
              </a:solidFill>
              <a:latin typeface="Roboto"/>
              <a:ea typeface="Roboto"/>
              <a:cs typeface="Roboto"/>
              <a:sym typeface="Roboto"/>
            </a:endParaRPr>
          </a:p>
        </p:txBody>
      </p:sp>
      <p:sp>
        <p:nvSpPr>
          <p:cNvPr id="126" name="Google Shape;126;p21"/>
          <p:cNvSpPr/>
          <p:nvPr/>
        </p:nvSpPr>
        <p:spPr>
          <a:xfrm>
            <a:off x="5533013" y="1776557"/>
            <a:ext cx="1206600" cy="1206300"/>
          </a:xfrm>
          <a:prstGeom prst="roundRect">
            <a:avLst>
              <a:gd fmla="val 16667" name="adj"/>
            </a:avLst>
          </a:prstGeom>
          <a:solidFill>
            <a:schemeClr val="accent4"/>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2700">
              <a:solidFill>
                <a:schemeClr val="lt1"/>
              </a:solidFill>
              <a:latin typeface="Roboto"/>
              <a:ea typeface="Roboto"/>
              <a:cs typeface="Roboto"/>
              <a:sym typeface="Roboto"/>
            </a:endParaRPr>
          </a:p>
        </p:txBody>
      </p:sp>
      <p:sp>
        <p:nvSpPr>
          <p:cNvPr id="127" name="Google Shape;127;p21"/>
          <p:cNvSpPr/>
          <p:nvPr/>
        </p:nvSpPr>
        <p:spPr>
          <a:xfrm>
            <a:off x="7125532" y="1776557"/>
            <a:ext cx="1206600" cy="1206300"/>
          </a:xfrm>
          <a:prstGeom prst="roundRect">
            <a:avLst>
              <a:gd fmla="val 16667" name="adj"/>
            </a:avLst>
          </a:prstGeom>
          <a:solidFill>
            <a:schemeClr val="accent5"/>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b="1" sz="2700">
              <a:solidFill>
                <a:schemeClr val="lt1"/>
              </a:solidFill>
              <a:latin typeface="Roboto"/>
              <a:ea typeface="Roboto"/>
              <a:cs typeface="Roboto"/>
              <a:sym typeface="Roboto"/>
            </a:endParaRPr>
          </a:p>
        </p:txBody>
      </p:sp>
      <p:sp>
        <p:nvSpPr>
          <p:cNvPr id="128" name="Google Shape;128;p21"/>
          <p:cNvSpPr/>
          <p:nvPr/>
        </p:nvSpPr>
        <p:spPr>
          <a:xfrm>
            <a:off x="4172323" y="812367"/>
            <a:ext cx="823200" cy="27600"/>
          </a:xfrm>
          <a:prstGeom prst="rect">
            <a:avLst/>
          </a:prstGeom>
          <a:solidFill>
            <a:schemeClr val="dk2"/>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sz="1700">
              <a:solidFill>
                <a:schemeClr val="lt1"/>
              </a:solidFill>
              <a:latin typeface="Lato"/>
              <a:ea typeface="Lato"/>
              <a:cs typeface="Lato"/>
              <a:sym typeface="Lato"/>
            </a:endParaRPr>
          </a:p>
        </p:txBody>
      </p:sp>
      <p:sp>
        <p:nvSpPr>
          <p:cNvPr id="129" name="Google Shape;129;p21"/>
          <p:cNvSpPr/>
          <p:nvPr/>
        </p:nvSpPr>
        <p:spPr>
          <a:xfrm>
            <a:off x="2736552" y="331052"/>
            <a:ext cx="3687600" cy="355800"/>
          </a:xfrm>
          <a:prstGeom prst="rect">
            <a:avLst/>
          </a:prstGeom>
          <a:noFill/>
          <a:ln>
            <a:noFill/>
          </a:ln>
        </p:spPr>
        <p:txBody>
          <a:bodyPr anchorCtr="0" anchor="ctr" bIns="0" lIns="0" spcFirstLastPara="1" rIns="0" wrap="square" tIns="0">
            <a:noAutofit/>
          </a:bodyPr>
          <a:lstStyle/>
          <a:p>
            <a:pPr indent="0" lvl="0" marL="0" marR="0" rtl="0" algn="ctr">
              <a:lnSpc>
                <a:spcPct val="102777"/>
              </a:lnSpc>
              <a:spcBef>
                <a:spcPts val="0"/>
              </a:spcBef>
              <a:spcAft>
                <a:spcPts val="0"/>
              </a:spcAft>
              <a:buNone/>
            </a:pPr>
            <a:r>
              <a:rPr b="1" lang="en" sz="2700">
                <a:solidFill>
                  <a:schemeClr val="dk2"/>
                </a:solidFill>
                <a:latin typeface="Lato Black"/>
                <a:ea typeface="Lato Black"/>
                <a:cs typeface="Lato Black"/>
                <a:sym typeface="Lato Black"/>
              </a:rPr>
              <a:t>KEY</a:t>
            </a:r>
            <a:r>
              <a:rPr b="1" lang="en" sz="2700">
                <a:solidFill>
                  <a:schemeClr val="dk2"/>
                </a:solidFill>
                <a:latin typeface="Lato Black"/>
                <a:ea typeface="Lato Black"/>
                <a:cs typeface="Lato Black"/>
                <a:sym typeface="Lato Black"/>
              </a:rPr>
              <a:t> </a:t>
            </a:r>
            <a:r>
              <a:rPr b="1" lang="en" sz="2700">
                <a:solidFill>
                  <a:schemeClr val="accent2"/>
                </a:solidFill>
                <a:latin typeface="Lato Black"/>
                <a:ea typeface="Lato Black"/>
                <a:cs typeface="Lato Black"/>
                <a:sym typeface="Lato Black"/>
              </a:rPr>
              <a:t>FEATURES</a:t>
            </a:r>
            <a:endParaRPr b="1" sz="2700">
              <a:solidFill>
                <a:schemeClr val="accent2"/>
              </a:solidFill>
              <a:latin typeface="Lato Black"/>
              <a:ea typeface="Lato Black"/>
              <a:cs typeface="Lato Black"/>
              <a:sym typeface="Lato Black"/>
            </a:endParaRPr>
          </a:p>
        </p:txBody>
      </p:sp>
      <p:sp>
        <p:nvSpPr>
          <p:cNvPr id="130" name="Google Shape;130;p21"/>
          <p:cNvSpPr txBox="1"/>
          <p:nvPr/>
        </p:nvSpPr>
        <p:spPr>
          <a:xfrm>
            <a:off x="6976850" y="3656400"/>
            <a:ext cx="1443000" cy="443700"/>
          </a:xfrm>
          <a:prstGeom prst="rect">
            <a:avLst/>
          </a:prstGeom>
          <a:noFill/>
          <a:ln>
            <a:noFill/>
          </a:ln>
        </p:spPr>
        <p:txBody>
          <a:bodyPr anchorCtr="0" anchor="t" bIns="40775" lIns="81575" spcFirstLastPara="1" rIns="81575" wrap="square" tIns="40775">
            <a:noAutofit/>
          </a:bodyPr>
          <a:lstStyle/>
          <a:p>
            <a:pPr indent="0" lvl="0" marL="0" marR="0" rtl="0" algn="l">
              <a:lnSpc>
                <a:spcPct val="168333"/>
              </a:lnSpc>
              <a:spcBef>
                <a:spcPts val="0"/>
              </a:spcBef>
              <a:spcAft>
                <a:spcPts val="0"/>
              </a:spcAft>
              <a:buClr>
                <a:schemeClr val="dk2"/>
              </a:buClr>
              <a:buSzPts val="900"/>
              <a:buFont typeface="Arial"/>
              <a:buNone/>
            </a:pPr>
            <a:r>
              <a:rPr lang="en" sz="900">
                <a:solidFill>
                  <a:schemeClr val="dk2"/>
                </a:solidFill>
                <a:latin typeface="Lato Light"/>
                <a:ea typeface="Lato Light"/>
                <a:cs typeface="Lato Light"/>
                <a:sym typeface="Lato Light"/>
              </a:rPr>
              <a:t>Did you finish the project as expected? Why not?</a:t>
            </a:r>
            <a:endParaRPr sz="500"/>
          </a:p>
        </p:txBody>
      </p:sp>
      <p:sp>
        <p:nvSpPr>
          <p:cNvPr id="131" name="Google Shape;131;p21"/>
          <p:cNvSpPr txBox="1"/>
          <p:nvPr/>
        </p:nvSpPr>
        <p:spPr>
          <a:xfrm>
            <a:off x="6976875" y="3313525"/>
            <a:ext cx="1365000" cy="2193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200">
                <a:solidFill>
                  <a:schemeClr val="dk2"/>
                </a:solidFill>
                <a:latin typeface="Lato Black"/>
                <a:ea typeface="Lato Black"/>
                <a:cs typeface="Lato Black"/>
                <a:sym typeface="Lato Black"/>
              </a:rPr>
              <a:t>Closed-loop Feedback</a:t>
            </a:r>
            <a:endParaRPr b="1" sz="1200">
              <a:solidFill>
                <a:schemeClr val="dk2"/>
              </a:solidFill>
              <a:latin typeface="Lato Black"/>
              <a:ea typeface="Lato Black"/>
              <a:cs typeface="Lato Black"/>
              <a:sym typeface="Lato Black"/>
            </a:endParaRPr>
          </a:p>
        </p:txBody>
      </p:sp>
      <p:sp>
        <p:nvSpPr>
          <p:cNvPr id="132" name="Google Shape;132;p21"/>
          <p:cNvSpPr txBox="1"/>
          <p:nvPr/>
        </p:nvSpPr>
        <p:spPr>
          <a:xfrm>
            <a:off x="7216075" y="2000700"/>
            <a:ext cx="998100" cy="685200"/>
          </a:xfrm>
          <a:prstGeom prst="rect">
            <a:avLst/>
          </a:prstGeom>
          <a:noFill/>
          <a:ln>
            <a:noFill/>
          </a:ln>
        </p:spPr>
        <p:txBody>
          <a:bodyPr anchorCtr="0" anchor="t" bIns="17150" lIns="34300" spcFirstLastPara="1" rIns="34300" wrap="square" tIns="17150">
            <a:noAutofit/>
          </a:bodyPr>
          <a:lstStyle/>
          <a:p>
            <a:pPr indent="0" lvl="0" marL="0" marR="0" rtl="0" algn="ctr">
              <a:spcBef>
                <a:spcPts val="0"/>
              </a:spcBef>
              <a:spcAft>
                <a:spcPts val="0"/>
              </a:spcAft>
              <a:buNone/>
            </a:pPr>
            <a:r>
              <a:rPr b="1" lang="en" sz="1800">
                <a:solidFill>
                  <a:schemeClr val="lt1"/>
                </a:solidFill>
                <a:latin typeface="Lato Black"/>
                <a:ea typeface="Lato Black"/>
                <a:cs typeface="Lato Black"/>
                <a:sym typeface="Lato Black"/>
              </a:rPr>
              <a:t>Model improvement</a:t>
            </a:r>
            <a:endParaRPr b="1" sz="1800">
              <a:solidFill>
                <a:schemeClr val="lt1"/>
              </a:solidFill>
              <a:latin typeface="Lato Black"/>
              <a:ea typeface="Lato Black"/>
              <a:cs typeface="Lato Black"/>
              <a:sym typeface="Lato Black"/>
            </a:endParaRPr>
          </a:p>
        </p:txBody>
      </p:sp>
      <p:sp>
        <p:nvSpPr>
          <p:cNvPr id="133" name="Google Shape;133;p21"/>
          <p:cNvSpPr txBox="1"/>
          <p:nvPr/>
        </p:nvSpPr>
        <p:spPr>
          <a:xfrm>
            <a:off x="4058475" y="2120400"/>
            <a:ext cx="1123800" cy="355800"/>
          </a:xfrm>
          <a:prstGeom prst="rect">
            <a:avLst/>
          </a:prstGeom>
          <a:noFill/>
          <a:ln>
            <a:noFill/>
          </a:ln>
        </p:spPr>
        <p:txBody>
          <a:bodyPr anchorCtr="0" anchor="t" bIns="17150" lIns="34300" spcFirstLastPara="1" rIns="34300" wrap="square" tIns="17150">
            <a:noAutofit/>
          </a:bodyPr>
          <a:lstStyle/>
          <a:p>
            <a:pPr indent="0" lvl="0" marL="0" marR="0" rtl="0" algn="ctr">
              <a:spcBef>
                <a:spcPts val="0"/>
              </a:spcBef>
              <a:spcAft>
                <a:spcPts val="0"/>
              </a:spcAft>
              <a:buNone/>
            </a:pPr>
            <a:r>
              <a:rPr b="1" lang="en" sz="1600">
                <a:solidFill>
                  <a:schemeClr val="lt1"/>
                </a:solidFill>
                <a:latin typeface="Lato Black"/>
                <a:ea typeface="Lato Black"/>
                <a:cs typeface="Lato Black"/>
                <a:sym typeface="Lato Black"/>
              </a:rPr>
              <a:t>Prediction Model</a:t>
            </a:r>
            <a:endParaRPr b="1" sz="1600">
              <a:solidFill>
                <a:schemeClr val="lt1"/>
              </a:solidFill>
              <a:latin typeface="Lato Black"/>
              <a:ea typeface="Lato Black"/>
              <a:cs typeface="Lato Black"/>
              <a:sym typeface="Lato Black"/>
            </a:endParaRPr>
          </a:p>
        </p:txBody>
      </p:sp>
      <p:sp>
        <p:nvSpPr>
          <p:cNvPr id="134" name="Google Shape;134;p21"/>
          <p:cNvSpPr txBox="1"/>
          <p:nvPr/>
        </p:nvSpPr>
        <p:spPr>
          <a:xfrm>
            <a:off x="2599699" y="2222550"/>
            <a:ext cx="708600" cy="311700"/>
          </a:xfrm>
          <a:prstGeom prst="rect">
            <a:avLst/>
          </a:prstGeom>
          <a:noFill/>
          <a:ln>
            <a:noFill/>
          </a:ln>
        </p:spPr>
        <p:txBody>
          <a:bodyPr anchorCtr="0" anchor="t" bIns="17150" lIns="34300" spcFirstLastPara="1" rIns="34300" wrap="square" tIns="17150">
            <a:noAutofit/>
          </a:bodyPr>
          <a:lstStyle/>
          <a:p>
            <a:pPr indent="0" lvl="0" marL="0" marR="0" rtl="0" algn="ctr">
              <a:spcBef>
                <a:spcPts val="0"/>
              </a:spcBef>
              <a:spcAft>
                <a:spcPts val="0"/>
              </a:spcAft>
              <a:buNone/>
            </a:pPr>
            <a:r>
              <a:rPr b="1" lang="en" sz="1800">
                <a:solidFill>
                  <a:schemeClr val="lt1"/>
                </a:solidFill>
                <a:latin typeface="Lato Black"/>
                <a:ea typeface="Lato Black"/>
                <a:cs typeface="Lato Black"/>
                <a:sym typeface="Lato Black"/>
              </a:rPr>
              <a:t>Tasks</a:t>
            </a:r>
            <a:endParaRPr b="1" sz="1800">
              <a:solidFill>
                <a:schemeClr val="lt1"/>
              </a:solidFill>
              <a:latin typeface="Lato Black"/>
              <a:ea typeface="Lato Black"/>
              <a:cs typeface="Lato Black"/>
              <a:sym typeface="Lato Black"/>
            </a:endParaRPr>
          </a:p>
        </p:txBody>
      </p:sp>
      <p:sp>
        <p:nvSpPr>
          <p:cNvPr id="135" name="Google Shape;135;p21"/>
          <p:cNvSpPr txBox="1"/>
          <p:nvPr/>
        </p:nvSpPr>
        <p:spPr>
          <a:xfrm>
            <a:off x="852275" y="2223850"/>
            <a:ext cx="1046700" cy="311700"/>
          </a:xfrm>
          <a:prstGeom prst="rect">
            <a:avLst/>
          </a:prstGeom>
          <a:noFill/>
          <a:ln>
            <a:noFill/>
          </a:ln>
        </p:spPr>
        <p:txBody>
          <a:bodyPr anchorCtr="0" anchor="t" bIns="17150" lIns="34300" spcFirstLastPara="1" rIns="34300" wrap="square" tIns="17150">
            <a:noAutofit/>
          </a:bodyPr>
          <a:lstStyle/>
          <a:p>
            <a:pPr indent="0" lvl="0" marL="0" rtl="0" algn="l">
              <a:spcBef>
                <a:spcPts val="0"/>
              </a:spcBef>
              <a:spcAft>
                <a:spcPts val="0"/>
              </a:spcAft>
              <a:buNone/>
            </a:pPr>
            <a:r>
              <a:rPr b="1" lang="en" sz="1800">
                <a:solidFill>
                  <a:schemeClr val="lt1"/>
                </a:solidFill>
                <a:latin typeface="Lato Black"/>
                <a:ea typeface="Lato Black"/>
                <a:cs typeface="Lato Black"/>
                <a:sym typeface="Lato Black"/>
              </a:rPr>
              <a:t>Schedule</a:t>
            </a:r>
            <a:endParaRPr b="1" sz="1800">
              <a:solidFill>
                <a:schemeClr val="lt1"/>
              </a:solidFill>
              <a:latin typeface="Lato Black"/>
              <a:ea typeface="Lato Black"/>
              <a:cs typeface="Lato Black"/>
              <a:sym typeface="Lato Black"/>
            </a:endParaRPr>
          </a:p>
        </p:txBody>
      </p:sp>
      <p:sp>
        <p:nvSpPr>
          <p:cNvPr id="136" name="Google Shape;136;p21"/>
          <p:cNvSpPr txBox="1"/>
          <p:nvPr/>
        </p:nvSpPr>
        <p:spPr>
          <a:xfrm>
            <a:off x="5528600" y="2218650"/>
            <a:ext cx="1244100" cy="311700"/>
          </a:xfrm>
          <a:prstGeom prst="rect">
            <a:avLst/>
          </a:prstGeom>
          <a:noFill/>
          <a:ln>
            <a:noFill/>
          </a:ln>
        </p:spPr>
        <p:txBody>
          <a:bodyPr anchorCtr="0" anchor="t" bIns="17150" lIns="34300" spcFirstLastPara="1" rIns="34300" wrap="square" tIns="17150">
            <a:noAutofit/>
          </a:bodyPr>
          <a:lstStyle/>
          <a:p>
            <a:pPr indent="0" lvl="0" marL="0" marR="0" rtl="0" algn="ctr">
              <a:spcBef>
                <a:spcPts val="0"/>
              </a:spcBef>
              <a:spcAft>
                <a:spcPts val="0"/>
              </a:spcAft>
              <a:buNone/>
            </a:pPr>
            <a:r>
              <a:rPr b="1" lang="en" sz="1600">
                <a:solidFill>
                  <a:schemeClr val="lt1"/>
                </a:solidFill>
                <a:latin typeface="Lato Black"/>
                <a:ea typeface="Lato Black"/>
                <a:cs typeface="Lato Black"/>
                <a:sym typeface="Lato Black"/>
              </a:rPr>
              <a:t>Suggestion</a:t>
            </a:r>
            <a:endParaRPr b="1" sz="1600">
              <a:solidFill>
                <a:schemeClr val="lt1"/>
              </a:solidFill>
              <a:latin typeface="Lato Black"/>
              <a:ea typeface="Lato Black"/>
              <a:cs typeface="Lato Black"/>
              <a:sym typeface="Lato Black"/>
            </a:endParaRPr>
          </a:p>
        </p:txBody>
      </p:sp>
      <p:sp>
        <p:nvSpPr>
          <p:cNvPr id="137" name="Google Shape;137;p21"/>
          <p:cNvSpPr txBox="1"/>
          <p:nvPr/>
        </p:nvSpPr>
        <p:spPr>
          <a:xfrm>
            <a:off x="3833800" y="3601700"/>
            <a:ext cx="1443000" cy="443700"/>
          </a:xfrm>
          <a:prstGeom prst="rect">
            <a:avLst/>
          </a:prstGeom>
          <a:noFill/>
          <a:ln>
            <a:noFill/>
          </a:ln>
        </p:spPr>
        <p:txBody>
          <a:bodyPr anchorCtr="0" anchor="t" bIns="40775" lIns="81575" spcFirstLastPara="1" rIns="81575" wrap="square" tIns="40775">
            <a:noAutofit/>
          </a:bodyPr>
          <a:lstStyle/>
          <a:p>
            <a:pPr indent="0" lvl="0" marL="0" rtl="0" algn="ctr">
              <a:lnSpc>
                <a:spcPct val="168333"/>
              </a:lnSpc>
              <a:spcBef>
                <a:spcPts val="0"/>
              </a:spcBef>
              <a:spcAft>
                <a:spcPts val="0"/>
              </a:spcAft>
              <a:buClr>
                <a:schemeClr val="dk1"/>
              </a:buClr>
              <a:buSzPts val="900"/>
              <a:buFont typeface="Arial"/>
              <a:buNone/>
            </a:pPr>
            <a:r>
              <a:rPr lang="en" sz="900">
                <a:solidFill>
                  <a:schemeClr val="dk1"/>
                </a:solidFill>
                <a:latin typeface="Lato Light"/>
                <a:ea typeface="Lato Light"/>
                <a:cs typeface="Lato Light"/>
                <a:sym typeface="Lato Light"/>
              </a:rPr>
              <a:t>Regression model to predict duration of a task based on historical data</a:t>
            </a:r>
            <a:endParaRPr sz="500"/>
          </a:p>
        </p:txBody>
      </p:sp>
      <p:sp>
        <p:nvSpPr>
          <p:cNvPr id="138" name="Google Shape;138;p21"/>
          <p:cNvSpPr txBox="1"/>
          <p:nvPr/>
        </p:nvSpPr>
        <p:spPr>
          <a:xfrm>
            <a:off x="4071341" y="3313527"/>
            <a:ext cx="954900" cy="219300"/>
          </a:xfrm>
          <a:prstGeom prst="rect">
            <a:avLst/>
          </a:prstGeom>
          <a:noFill/>
          <a:ln>
            <a:noFill/>
          </a:ln>
        </p:spPr>
        <p:txBody>
          <a:bodyPr anchorCtr="0" anchor="ctr" bIns="17150" lIns="34300" spcFirstLastPara="1" rIns="34300" wrap="square" tIns="17150">
            <a:noAutofit/>
          </a:bodyPr>
          <a:lstStyle/>
          <a:p>
            <a:pPr indent="0" lvl="0" marL="0" rtl="0" algn="ctr">
              <a:spcBef>
                <a:spcPts val="0"/>
              </a:spcBef>
              <a:spcAft>
                <a:spcPts val="0"/>
              </a:spcAft>
              <a:buNone/>
            </a:pPr>
            <a:r>
              <a:rPr b="1" lang="en" sz="1200">
                <a:solidFill>
                  <a:schemeClr val="dk1"/>
                </a:solidFill>
                <a:latin typeface="Lato Black"/>
                <a:ea typeface="Lato Black"/>
                <a:cs typeface="Lato Black"/>
                <a:sym typeface="Lato Black"/>
              </a:rPr>
              <a:t>Prediction Model</a:t>
            </a:r>
            <a:endParaRPr b="1" sz="1200">
              <a:solidFill>
                <a:schemeClr val="dk1"/>
              </a:solidFill>
              <a:latin typeface="Lato Black"/>
              <a:ea typeface="Lato Black"/>
              <a:cs typeface="Lato Black"/>
              <a:sym typeface="Lato Black"/>
            </a:endParaRPr>
          </a:p>
          <a:p>
            <a:pPr indent="0" lvl="0" marL="0" marR="0" rtl="0" algn="ctr">
              <a:spcBef>
                <a:spcPts val="0"/>
              </a:spcBef>
              <a:spcAft>
                <a:spcPts val="0"/>
              </a:spcAft>
              <a:buNone/>
            </a:pPr>
            <a:r>
              <a:t/>
            </a:r>
            <a:endParaRPr b="1" sz="1200">
              <a:solidFill>
                <a:schemeClr val="dk2"/>
              </a:solidFill>
              <a:latin typeface="Lato Black"/>
              <a:ea typeface="Lato Black"/>
              <a:cs typeface="Lato Black"/>
              <a:sym typeface="Lato Black"/>
            </a:endParaRPr>
          </a:p>
        </p:txBody>
      </p:sp>
      <p:sp>
        <p:nvSpPr>
          <p:cNvPr id="139" name="Google Shape;139;p21"/>
          <p:cNvSpPr txBox="1"/>
          <p:nvPr/>
        </p:nvSpPr>
        <p:spPr>
          <a:xfrm>
            <a:off x="2221276" y="3677889"/>
            <a:ext cx="1536000" cy="443700"/>
          </a:xfrm>
          <a:prstGeom prst="rect">
            <a:avLst/>
          </a:prstGeom>
          <a:noFill/>
          <a:ln>
            <a:noFill/>
          </a:ln>
        </p:spPr>
        <p:txBody>
          <a:bodyPr anchorCtr="0" anchor="t" bIns="40775" lIns="81575" spcFirstLastPara="1" rIns="81575" wrap="square" tIns="40775">
            <a:noAutofit/>
          </a:bodyPr>
          <a:lstStyle/>
          <a:p>
            <a:pPr indent="0" lvl="0" marL="0" marR="0" rtl="0" algn="ctr">
              <a:lnSpc>
                <a:spcPct val="168333"/>
              </a:lnSpc>
              <a:spcBef>
                <a:spcPts val="0"/>
              </a:spcBef>
              <a:spcAft>
                <a:spcPts val="0"/>
              </a:spcAft>
              <a:buClr>
                <a:schemeClr val="dk2"/>
              </a:buClr>
              <a:buSzPts val="900"/>
              <a:buFont typeface="Arial"/>
              <a:buNone/>
            </a:pPr>
            <a:r>
              <a:rPr lang="en" sz="900">
                <a:solidFill>
                  <a:schemeClr val="dk2"/>
                </a:solidFill>
                <a:latin typeface="Lato Light"/>
                <a:ea typeface="Lato Light"/>
                <a:cs typeface="Lato Light"/>
                <a:sym typeface="Lato Light"/>
              </a:rPr>
              <a:t>Deadline, priority, difficulty, experience,  and interest levels</a:t>
            </a:r>
            <a:endParaRPr sz="900">
              <a:solidFill>
                <a:schemeClr val="dk2"/>
              </a:solidFill>
              <a:latin typeface="Lato Light"/>
              <a:ea typeface="Lato Light"/>
              <a:cs typeface="Lato Light"/>
              <a:sym typeface="Lato Light"/>
            </a:endParaRPr>
          </a:p>
        </p:txBody>
      </p:sp>
      <p:sp>
        <p:nvSpPr>
          <p:cNvPr id="140" name="Google Shape;140;p21"/>
          <p:cNvSpPr txBox="1"/>
          <p:nvPr/>
        </p:nvSpPr>
        <p:spPr>
          <a:xfrm>
            <a:off x="2346502" y="3237325"/>
            <a:ext cx="1123800" cy="2193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200">
                <a:solidFill>
                  <a:schemeClr val="dk2"/>
                </a:solidFill>
                <a:latin typeface="Lato Black"/>
                <a:ea typeface="Lato Black"/>
                <a:cs typeface="Lato Black"/>
                <a:sym typeface="Lato Black"/>
              </a:rPr>
              <a:t>Enter Your To Do List </a:t>
            </a:r>
            <a:endParaRPr b="1" sz="1200">
              <a:solidFill>
                <a:schemeClr val="dk2"/>
              </a:solidFill>
              <a:latin typeface="Lato Black"/>
              <a:ea typeface="Lato Black"/>
              <a:cs typeface="Lato Black"/>
              <a:sym typeface="Lato Black"/>
            </a:endParaRPr>
          </a:p>
        </p:txBody>
      </p:sp>
      <p:sp>
        <p:nvSpPr>
          <p:cNvPr id="141" name="Google Shape;141;p21"/>
          <p:cNvSpPr txBox="1"/>
          <p:nvPr/>
        </p:nvSpPr>
        <p:spPr>
          <a:xfrm>
            <a:off x="364375" y="3633500"/>
            <a:ext cx="1890000" cy="999900"/>
          </a:xfrm>
          <a:prstGeom prst="rect">
            <a:avLst/>
          </a:prstGeom>
          <a:noFill/>
          <a:ln>
            <a:noFill/>
          </a:ln>
        </p:spPr>
        <p:txBody>
          <a:bodyPr anchorCtr="0" anchor="t" bIns="40775" lIns="81575" spcFirstLastPara="1" rIns="81575" wrap="square" tIns="40775">
            <a:noAutofit/>
          </a:bodyPr>
          <a:lstStyle/>
          <a:p>
            <a:pPr indent="0" lvl="0" marL="0" marR="0" rtl="0" algn="ctr">
              <a:lnSpc>
                <a:spcPct val="168333"/>
              </a:lnSpc>
              <a:spcBef>
                <a:spcPts val="0"/>
              </a:spcBef>
              <a:spcAft>
                <a:spcPts val="0"/>
              </a:spcAft>
              <a:buClr>
                <a:schemeClr val="dk2"/>
              </a:buClr>
              <a:buSzPts val="900"/>
              <a:buFont typeface="Arial"/>
              <a:buNone/>
            </a:pPr>
            <a:r>
              <a:rPr lang="en" sz="900">
                <a:solidFill>
                  <a:schemeClr val="dk2"/>
                </a:solidFill>
                <a:latin typeface="Lato Light"/>
                <a:ea typeface="Lato Light"/>
                <a:cs typeface="Lato Light"/>
                <a:sym typeface="Lato Light"/>
              </a:rPr>
              <a:t>C</a:t>
            </a:r>
            <a:r>
              <a:rPr lang="en" sz="900">
                <a:solidFill>
                  <a:schemeClr val="dk2"/>
                </a:solidFill>
                <a:latin typeface="Lato Light"/>
                <a:ea typeface="Lato Light"/>
                <a:cs typeface="Lato Light"/>
                <a:sym typeface="Lato Light"/>
              </a:rPr>
              <a:t>lasses, work, life, sleep, eat</a:t>
            </a:r>
            <a:endParaRPr sz="900">
              <a:solidFill>
                <a:schemeClr val="dk2"/>
              </a:solidFill>
              <a:latin typeface="Lato Light"/>
              <a:ea typeface="Lato Light"/>
              <a:cs typeface="Lato Light"/>
              <a:sym typeface="Lato Light"/>
            </a:endParaRPr>
          </a:p>
          <a:p>
            <a:pPr indent="0" lvl="0" marL="0" marR="0" rtl="0" algn="ctr">
              <a:lnSpc>
                <a:spcPct val="168333"/>
              </a:lnSpc>
              <a:spcBef>
                <a:spcPts val="0"/>
              </a:spcBef>
              <a:spcAft>
                <a:spcPts val="0"/>
              </a:spcAft>
              <a:buClr>
                <a:schemeClr val="dk2"/>
              </a:buClr>
              <a:buSzPts val="900"/>
              <a:buFont typeface="Arial"/>
              <a:buNone/>
            </a:pPr>
            <a:r>
              <a:rPr lang="en" sz="900">
                <a:solidFill>
                  <a:schemeClr val="dk2"/>
                </a:solidFill>
                <a:latin typeface="Lato Light"/>
                <a:ea typeface="Lato Light"/>
                <a:cs typeface="Lato Light"/>
                <a:sym typeface="Lato Light"/>
              </a:rPr>
              <a:t>Personalized time blocks</a:t>
            </a:r>
            <a:endParaRPr sz="900">
              <a:solidFill>
                <a:schemeClr val="dk2"/>
              </a:solidFill>
              <a:latin typeface="Lato Light"/>
              <a:ea typeface="Lato Light"/>
              <a:cs typeface="Lato Light"/>
              <a:sym typeface="Lato Light"/>
            </a:endParaRPr>
          </a:p>
        </p:txBody>
      </p:sp>
      <p:sp>
        <p:nvSpPr>
          <p:cNvPr id="142" name="Google Shape;142;p21"/>
          <p:cNvSpPr txBox="1"/>
          <p:nvPr/>
        </p:nvSpPr>
        <p:spPr>
          <a:xfrm>
            <a:off x="627624" y="3237325"/>
            <a:ext cx="1493100" cy="2193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200">
                <a:solidFill>
                  <a:schemeClr val="dk2"/>
                </a:solidFill>
                <a:latin typeface="Lato Black"/>
                <a:ea typeface="Lato Black"/>
                <a:cs typeface="Lato Black"/>
                <a:sym typeface="Lato Black"/>
              </a:rPr>
              <a:t>Import Your Schedule of Events </a:t>
            </a:r>
            <a:endParaRPr b="1" sz="1200">
              <a:solidFill>
                <a:schemeClr val="dk2"/>
              </a:solidFill>
              <a:latin typeface="Lato Black"/>
              <a:ea typeface="Lato Black"/>
              <a:cs typeface="Lato Black"/>
              <a:sym typeface="Lato Black"/>
            </a:endParaRPr>
          </a:p>
        </p:txBody>
      </p:sp>
      <p:sp>
        <p:nvSpPr>
          <p:cNvPr id="143" name="Google Shape;143;p21"/>
          <p:cNvSpPr txBox="1"/>
          <p:nvPr/>
        </p:nvSpPr>
        <p:spPr>
          <a:xfrm>
            <a:off x="5505724" y="3656400"/>
            <a:ext cx="1244100" cy="443700"/>
          </a:xfrm>
          <a:prstGeom prst="rect">
            <a:avLst/>
          </a:prstGeom>
          <a:noFill/>
          <a:ln>
            <a:noFill/>
          </a:ln>
        </p:spPr>
        <p:txBody>
          <a:bodyPr anchorCtr="0" anchor="t" bIns="40775" lIns="81575" spcFirstLastPara="1" rIns="81575" wrap="square" tIns="40775">
            <a:noAutofit/>
          </a:bodyPr>
          <a:lstStyle/>
          <a:p>
            <a:pPr indent="0" lvl="0" marL="0" marR="0" rtl="0" algn="ctr">
              <a:lnSpc>
                <a:spcPct val="168333"/>
              </a:lnSpc>
              <a:spcBef>
                <a:spcPts val="0"/>
              </a:spcBef>
              <a:spcAft>
                <a:spcPts val="0"/>
              </a:spcAft>
              <a:buClr>
                <a:schemeClr val="dk2"/>
              </a:buClr>
              <a:buSzPts val="900"/>
              <a:buFont typeface="Arial"/>
              <a:buNone/>
            </a:pPr>
            <a:r>
              <a:rPr lang="en" sz="900">
                <a:solidFill>
                  <a:schemeClr val="dk2"/>
                </a:solidFill>
                <a:latin typeface="Lato Light"/>
                <a:ea typeface="Lato Light"/>
                <a:cs typeface="Lato Light"/>
                <a:sym typeface="Lato Light"/>
              </a:rPr>
              <a:t>Optimize your performance</a:t>
            </a:r>
            <a:endParaRPr sz="500"/>
          </a:p>
        </p:txBody>
      </p:sp>
      <p:sp>
        <p:nvSpPr>
          <p:cNvPr id="144" name="Google Shape;144;p21"/>
          <p:cNvSpPr txBox="1"/>
          <p:nvPr/>
        </p:nvSpPr>
        <p:spPr>
          <a:xfrm>
            <a:off x="5353000" y="3237325"/>
            <a:ext cx="1443000" cy="2193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200">
                <a:solidFill>
                  <a:schemeClr val="dk2"/>
                </a:solidFill>
                <a:latin typeface="Lato Black"/>
                <a:ea typeface="Lato Black"/>
                <a:cs typeface="Lato Black"/>
                <a:sym typeface="Lato Black"/>
              </a:rPr>
              <a:t>Output Suggested Schedule</a:t>
            </a:r>
            <a:endParaRPr b="1" sz="1200">
              <a:solidFill>
                <a:schemeClr val="dk2"/>
              </a:solidFill>
              <a:latin typeface="Lato Black"/>
              <a:ea typeface="Lato Black"/>
              <a:cs typeface="Lato Black"/>
              <a:sym typeface="Lato Black"/>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519125" y="434625"/>
            <a:ext cx="8520600" cy="572700"/>
          </a:xfrm>
          <a:prstGeom prst="rect">
            <a:avLst/>
          </a:prstGeom>
        </p:spPr>
        <p:txBody>
          <a:bodyPr anchorCtr="0" anchor="t" bIns="91425" lIns="91425" spcFirstLastPara="1" rIns="91425" wrap="square" tIns="91425">
            <a:noAutofit/>
          </a:bodyPr>
          <a:lstStyle/>
          <a:p>
            <a:pPr indent="0" lvl="0" marL="0" rtl="0" algn="ctr">
              <a:lnSpc>
                <a:spcPct val="102777"/>
              </a:lnSpc>
              <a:spcBef>
                <a:spcPts val="0"/>
              </a:spcBef>
              <a:spcAft>
                <a:spcPts val="0"/>
              </a:spcAft>
              <a:buNone/>
            </a:pPr>
            <a:r>
              <a:rPr b="1" lang="en" sz="2700">
                <a:solidFill>
                  <a:srgbClr val="445469"/>
                </a:solidFill>
                <a:latin typeface="Lato Black"/>
                <a:ea typeface="Lato Black"/>
                <a:cs typeface="Lato Black"/>
                <a:sym typeface="Lato Black"/>
              </a:rPr>
              <a:t>PROGRAM </a:t>
            </a:r>
            <a:r>
              <a:rPr b="1" lang="en" sz="2700">
                <a:solidFill>
                  <a:srgbClr val="3891DE"/>
                </a:solidFill>
                <a:latin typeface="Lato Black"/>
                <a:ea typeface="Lato Black"/>
                <a:cs typeface="Lato Black"/>
                <a:sym typeface="Lato Black"/>
              </a:rPr>
              <a:t>COMPONENTS</a:t>
            </a:r>
            <a:endParaRPr b="1" sz="2700">
              <a:solidFill>
                <a:srgbClr val="3891DE"/>
              </a:solidFill>
              <a:latin typeface="Lato Black"/>
              <a:ea typeface="Lato Black"/>
              <a:cs typeface="Lato Black"/>
              <a:sym typeface="Lato Black"/>
            </a:endParaRPr>
          </a:p>
          <a:p>
            <a:pPr indent="0" lvl="0" marL="0" rtl="0" algn="l">
              <a:spcBef>
                <a:spcPts val="0"/>
              </a:spcBef>
              <a:spcAft>
                <a:spcPts val="0"/>
              </a:spcAft>
              <a:buNone/>
            </a:pPr>
            <a:r>
              <a:t/>
            </a:r>
            <a:endParaRPr/>
          </a:p>
        </p:txBody>
      </p:sp>
      <p:sp>
        <p:nvSpPr>
          <p:cNvPr id="150" name="Google Shape;150;p22"/>
          <p:cNvSpPr/>
          <p:nvPr/>
        </p:nvSpPr>
        <p:spPr>
          <a:xfrm>
            <a:off x="841500" y="1193950"/>
            <a:ext cx="2337900" cy="3229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2"/>
          <p:cNvSpPr txBox="1"/>
          <p:nvPr>
            <p:ph idx="1" type="body"/>
          </p:nvPr>
        </p:nvSpPr>
        <p:spPr>
          <a:xfrm>
            <a:off x="841500" y="1384525"/>
            <a:ext cx="2376000" cy="308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accent5"/>
                </a:solidFill>
              </a:rPr>
              <a:t>S1 </a:t>
            </a:r>
            <a:r>
              <a:rPr lang="en" sz="1400">
                <a:solidFill>
                  <a:schemeClr val="accent5"/>
                </a:solidFill>
              </a:rPr>
              <a:t>Identify </a:t>
            </a:r>
            <a:r>
              <a:rPr lang="en" sz="1400">
                <a:solidFill>
                  <a:schemeClr val="accent5"/>
                </a:solidFill>
              </a:rPr>
              <a:t>Free Time Slots</a:t>
            </a:r>
            <a:endParaRPr sz="1400">
              <a:solidFill>
                <a:schemeClr val="accent5"/>
              </a:solidFill>
            </a:endParaRPr>
          </a:p>
          <a:p>
            <a:pPr indent="0" lvl="0" marL="0" rtl="0" algn="l">
              <a:spcBef>
                <a:spcPts val="1600"/>
              </a:spcBef>
              <a:spcAft>
                <a:spcPts val="0"/>
              </a:spcAft>
              <a:buNone/>
            </a:pPr>
            <a:r>
              <a:rPr lang="en" sz="1400"/>
              <a:t>“Time fragmentation” </a:t>
            </a:r>
            <a:endParaRPr sz="1400"/>
          </a:p>
          <a:p>
            <a:pPr indent="0" lvl="0" marL="0" rtl="0" algn="l">
              <a:spcBef>
                <a:spcPts val="1600"/>
              </a:spcBef>
              <a:spcAft>
                <a:spcPts val="0"/>
              </a:spcAft>
              <a:buNone/>
            </a:pPr>
            <a:r>
              <a:rPr lang="en" sz="1400"/>
              <a:t>Personalized time block</a:t>
            </a:r>
            <a:r>
              <a:rPr lang="en" sz="1400"/>
              <a:t> preferences: work, leisure</a:t>
            </a:r>
            <a:endParaRPr sz="1400"/>
          </a:p>
          <a:p>
            <a:pPr indent="0" lvl="0" marL="0" rtl="0" algn="l">
              <a:spcBef>
                <a:spcPts val="1600"/>
              </a:spcBef>
              <a:spcAft>
                <a:spcPts val="0"/>
              </a:spcAft>
              <a:buNone/>
            </a:pPr>
            <a:r>
              <a:t/>
            </a:r>
            <a:endParaRPr sz="14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152" name="Google Shape;152;p22"/>
          <p:cNvSpPr/>
          <p:nvPr/>
        </p:nvSpPr>
        <p:spPr>
          <a:xfrm>
            <a:off x="3503625" y="1193950"/>
            <a:ext cx="2337900" cy="3229500"/>
          </a:xfrm>
          <a:prstGeom prst="roundRect">
            <a:avLst>
              <a:gd fmla="val 16667" name="adj"/>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p:nvPr/>
        </p:nvSpPr>
        <p:spPr>
          <a:xfrm>
            <a:off x="6127575" y="1193950"/>
            <a:ext cx="2337900" cy="3229500"/>
          </a:xfrm>
          <a:prstGeom prst="roundRect">
            <a:avLst>
              <a:gd fmla="val 16667"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2"/>
          <p:cNvSpPr txBox="1"/>
          <p:nvPr>
            <p:ph idx="1" type="body"/>
          </p:nvPr>
        </p:nvSpPr>
        <p:spPr>
          <a:xfrm>
            <a:off x="3603638" y="1417900"/>
            <a:ext cx="2252100" cy="308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accent5"/>
                </a:solidFill>
              </a:rPr>
              <a:t>S2 </a:t>
            </a:r>
            <a:r>
              <a:rPr lang="en" sz="1400">
                <a:solidFill>
                  <a:schemeClr val="accent5"/>
                </a:solidFill>
              </a:rPr>
              <a:t>Build Prediction Model </a:t>
            </a:r>
            <a:endParaRPr sz="1400">
              <a:solidFill>
                <a:schemeClr val="accent5"/>
              </a:solidFill>
            </a:endParaRPr>
          </a:p>
          <a:p>
            <a:pPr indent="0" lvl="0" marL="0" rtl="0" algn="l">
              <a:spcBef>
                <a:spcPts val="1600"/>
              </a:spcBef>
              <a:spcAft>
                <a:spcPts val="0"/>
              </a:spcAft>
              <a:buNone/>
            </a:pPr>
            <a:r>
              <a:rPr lang="en" sz="1400"/>
              <a:t>Historical data (200+)</a:t>
            </a:r>
            <a:endParaRPr sz="1400"/>
          </a:p>
          <a:p>
            <a:pPr indent="0" lvl="0" marL="0" rtl="0" algn="l">
              <a:spcBef>
                <a:spcPts val="1600"/>
              </a:spcBef>
              <a:spcAft>
                <a:spcPts val="0"/>
              </a:spcAft>
              <a:buNone/>
            </a:pPr>
            <a:r>
              <a:rPr lang="en" sz="1400"/>
              <a:t>Priority, experience, difficulty, and interest levels; task category; </a:t>
            </a:r>
            <a:endParaRPr sz="1400"/>
          </a:p>
          <a:p>
            <a:pPr indent="0" lvl="0" marL="0" rtl="0" algn="l">
              <a:spcBef>
                <a:spcPts val="1600"/>
              </a:spcBef>
              <a:spcAft>
                <a:spcPts val="0"/>
              </a:spcAft>
              <a:buNone/>
            </a:pPr>
            <a:r>
              <a:rPr lang="en" sz="1400"/>
              <a:t>*Physical conditions; time of the day; mood; text mining for task name</a:t>
            </a:r>
            <a:endParaRPr sz="14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155" name="Google Shape;155;p22"/>
          <p:cNvSpPr txBox="1"/>
          <p:nvPr>
            <p:ph idx="1" type="body"/>
          </p:nvPr>
        </p:nvSpPr>
        <p:spPr>
          <a:xfrm>
            <a:off x="6203800" y="1417900"/>
            <a:ext cx="2486700" cy="308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accent5"/>
                </a:solidFill>
              </a:rPr>
              <a:t>S3 Automated Scheduler</a:t>
            </a:r>
            <a:endParaRPr sz="1400">
              <a:solidFill>
                <a:schemeClr val="accent5"/>
              </a:solidFill>
            </a:endParaRPr>
          </a:p>
          <a:p>
            <a:pPr indent="0" lvl="0" marL="0" rtl="0" algn="l">
              <a:spcBef>
                <a:spcPts val="1600"/>
              </a:spcBef>
              <a:spcAft>
                <a:spcPts val="0"/>
              </a:spcAft>
              <a:buNone/>
            </a:pPr>
            <a:r>
              <a:rPr lang="en" sz="1400"/>
              <a:t>Maximize time </a:t>
            </a:r>
            <a:r>
              <a:rPr lang="en" sz="1400"/>
              <a:t>utilization </a:t>
            </a:r>
            <a:endParaRPr sz="1400"/>
          </a:p>
          <a:p>
            <a:pPr indent="0" lvl="0" marL="0" rtl="0" algn="l">
              <a:spcBef>
                <a:spcPts val="1600"/>
              </a:spcBef>
              <a:spcAft>
                <a:spcPts val="0"/>
              </a:spcAft>
              <a:buNone/>
            </a:pPr>
            <a:r>
              <a:rPr lang="en" sz="1400"/>
              <a:t>Completeness</a:t>
            </a:r>
            <a:endParaRPr sz="1400"/>
          </a:p>
          <a:p>
            <a:pPr indent="0" lvl="0" marL="0" rtl="0" algn="l">
              <a:spcBef>
                <a:spcPts val="1600"/>
              </a:spcBef>
              <a:spcAft>
                <a:spcPts val="0"/>
              </a:spcAft>
              <a:buNone/>
            </a:pPr>
            <a:r>
              <a:rPr lang="en" sz="1400"/>
              <a:t>Feedback &amp; improvement</a:t>
            </a:r>
            <a:endParaRPr sz="1400"/>
          </a:p>
          <a:p>
            <a:pPr indent="0" lvl="0" marL="0" rtl="0" algn="l">
              <a:spcBef>
                <a:spcPts val="1600"/>
              </a:spcBef>
              <a:spcAft>
                <a:spcPts val="0"/>
              </a:spcAft>
              <a:buNone/>
            </a:pPr>
            <a:r>
              <a:rPr lang="en" sz="1400"/>
              <a:t>Real time updates</a:t>
            </a:r>
            <a:endParaRPr sz="1400"/>
          </a:p>
          <a:p>
            <a:pPr indent="0" lvl="0" marL="0" rtl="0" algn="l">
              <a:spcBef>
                <a:spcPts val="1600"/>
              </a:spcBef>
              <a:spcAft>
                <a:spcPts val="0"/>
              </a:spcAft>
              <a:buNone/>
            </a:pPr>
            <a:r>
              <a:t/>
            </a:r>
            <a:endParaRPr sz="1400"/>
          </a:p>
          <a:p>
            <a:pPr indent="0" lvl="0" marL="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59" name="Shape 159"/>
        <p:cNvGrpSpPr/>
        <p:nvPr/>
      </p:nvGrpSpPr>
      <p:grpSpPr>
        <a:xfrm>
          <a:off x="0" y="0"/>
          <a:ext cx="0" cy="0"/>
          <a:chOff x="0" y="0"/>
          <a:chExt cx="0" cy="0"/>
        </a:xfrm>
      </p:grpSpPr>
      <p:sp>
        <p:nvSpPr>
          <p:cNvPr id="160" name="Google Shape;160;p23"/>
          <p:cNvSpPr txBox="1"/>
          <p:nvPr>
            <p:ph idx="1" type="body"/>
          </p:nvPr>
        </p:nvSpPr>
        <p:spPr>
          <a:xfrm>
            <a:off x="933300" y="1193950"/>
            <a:ext cx="7341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61" name="Google Shape;161;p23" title="Demo.mov">
            <a:hlinkClick r:id="rId3"/>
          </p:cNvPr>
          <p:cNvPicPr preferRelativeResize="0"/>
          <p:nvPr/>
        </p:nvPicPr>
        <p:blipFill>
          <a:blip r:embed="rId4">
            <a:alphaModFix/>
          </a:blip>
          <a:stretch>
            <a:fillRect/>
          </a:stretch>
        </p:blipFill>
        <p:spPr>
          <a:xfrm>
            <a:off x="1143000" y="0"/>
            <a:ext cx="6858008"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efault Theme">
  <a:themeElements>
    <a:clrScheme name="Impresario - Coloured Light">
      <a:dk1>
        <a:srgbClr val="445469"/>
      </a:dk1>
      <a:lt1>
        <a:srgbClr val="FFFFFF"/>
      </a:lt1>
      <a:dk2>
        <a:srgbClr val="445469"/>
      </a:dk2>
      <a:lt2>
        <a:srgbClr val="FFFFFF"/>
      </a:lt2>
      <a:accent1>
        <a:srgbClr val="7FB34C"/>
      </a:accent1>
      <a:accent2>
        <a:srgbClr val="3891DE"/>
      </a:accent2>
      <a:accent3>
        <a:srgbClr val="485868"/>
      </a:accent3>
      <a:accent4>
        <a:srgbClr val="F1992D"/>
      </a:accent4>
      <a:accent5>
        <a:srgbClr val="EB223D"/>
      </a:accent5>
      <a:accent6>
        <a:srgbClr val="A1A1A1"/>
      </a:accent6>
      <a:hlink>
        <a:srgbClr val="F33B48"/>
      </a:hlink>
      <a:folHlink>
        <a:srgbClr val="FFC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